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7556500" cy="10693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Relationship Id="rId3" Target="../media/image27.svg" Type="http://schemas.openxmlformats.org/officeDocument/2006/relationships/image"/><Relationship Id="rId4" Target="../media/image28.png" Type="http://schemas.openxmlformats.org/officeDocument/2006/relationships/image"/><Relationship Id="rId5" Target="../media/image29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Relationship Id="rId3" Target="../media/image31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svg" Type="http://schemas.openxmlformats.org/officeDocument/2006/relationships/image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9.png" Type="http://schemas.openxmlformats.org/officeDocument/2006/relationships/image"/><Relationship Id="rId7" Target="../media/image10.png" Type="http://schemas.openxmlformats.org/officeDocument/2006/relationships/image"/><Relationship Id="rId8" Target="../media/image11.svg" Type="http://schemas.openxmlformats.org/officeDocument/2006/relationships/image"/><Relationship Id="rId9" Target="../media/image1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Relationship Id="rId3" Target="../media/image17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216132"/>
            <a:ext cx="7791619" cy="11124263"/>
          </a:xfrm>
          <a:custGeom>
            <a:avLst/>
            <a:gdLst/>
            <a:ahLst/>
            <a:cxnLst/>
            <a:rect r="r" b="b" t="t" l="l"/>
            <a:pathLst>
              <a:path h="11124263" w="7791619">
                <a:moveTo>
                  <a:pt x="0" y="0"/>
                </a:moveTo>
                <a:lnTo>
                  <a:pt x="7791619" y="0"/>
                </a:lnTo>
                <a:lnTo>
                  <a:pt x="7791619" y="11124264"/>
                </a:lnTo>
                <a:lnTo>
                  <a:pt x="0" y="111242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00" cy="10692000"/>
          </a:xfrm>
          <a:custGeom>
            <a:avLst/>
            <a:gdLst/>
            <a:ahLst/>
            <a:cxnLst/>
            <a:rect r="r" b="b" t="t" l="l"/>
            <a:pathLst>
              <a:path h="10692000" w="7560000">
                <a:moveTo>
                  <a:pt x="0" y="0"/>
                </a:moveTo>
                <a:lnTo>
                  <a:pt x="7560000" y="0"/>
                </a:lnTo>
                <a:lnTo>
                  <a:pt x="756000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56" t="0" r="-4656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00" cy="10692000"/>
          </a:xfrm>
          <a:custGeom>
            <a:avLst/>
            <a:gdLst/>
            <a:ahLst/>
            <a:cxnLst/>
            <a:rect r="r" b="b" t="t" l="l"/>
            <a:pathLst>
              <a:path h="10692000" w="7560000">
                <a:moveTo>
                  <a:pt x="0" y="0"/>
                </a:moveTo>
                <a:lnTo>
                  <a:pt x="7560000" y="0"/>
                </a:lnTo>
                <a:lnTo>
                  <a:pt x="756000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56" t="0" r="-4656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00" cy="10692000"/>
          </a:xfrm>
          <a:custGeom>
            <a:avLst/>
            <a:gdLst/>
            <a:ahLst/>
            <a:cxnLst/>
            <a:rect r="r" b="b" t="t" l="l"/>
            <a:pathLst>
              <a:path h="10692000" w="7560000">
                <a:moveTo>
                  <a:pt x="0" y="0"/>
                </a:moveTo>
                <a:lnTo>
                  <a:pt x="7560000" y="0"/>
                </a:lnTo>
                <a:lnTo>
                  <a:pt x="756000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56" t="0" r="-4656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7731000"/>
            <a:ext cx="3024000" cy="2961000"/>
          </a:xfrm>
          <a:custGeom>
            <a:avLst/>
            <a:gdLst/>
            <a:ahLst/>
            <a:cxnLst/>
            <a:rect r="r" b="b" t="t" l="l"/>
            <a:pathLst>
              <a:path h="2961000" w="3024000">
                <a:moveTo>
                  <a:pt x="0" y="0"/>
                </a:moveTo>
                <a:lnTo>
                  <a:pt x="3024000" y="0"/>
                </a:lnTo>
                <a:lnTo>
                  <a:pt x="3024000" y="2961000"/>
                </a:lnTo>
                <a:lnTo>
                  <a:pt x="0" y="2961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4536000" y="0"/>
            <a:ext cx="3024000" cy="2961000"/>
          </a:xfrm>
          <a:custGeom>
            <a:avLst/>
            <a:gdLst/>
            <a:ahLst/>
            <a:cxnLst/>
            <a:rect r="r" b="b" t="t" l="l"/>
            <a:pathLst>
              <a:path h="2961000" w="3024000">
                <a:moveTo>
                  <a:pt x="0" y="0"/>
                </a:moveTo>
                <a:lnTo>
                  <a:pt x="3024000" y="0"/>
                </a:lnTo>
                <a:lnTo>
                  <a:pt x="3024000" y="2961000"/>
                </a:lnTo>
                <a:lnTo>
                  <a:pt x="0" y="2961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400000">
            <a:off x="-3394673" y="3772375"/>
            <a:ext cx="7513404" cy="403845"/>
          </a:xfrm>
          <a:custGeom>
            <a:avLst/>
            <a:gdLst/>
            <a:ahLst/>
            <a:cxnLst/>
            <a:rect r="r" b="b" t="t" l="l"/>
            <a:pathLst>
              <a:path h="403845" w="7513404">
                <a:moveTo>
                  <a:pt x="0" y="0"/>
                </a:moveTo>
                <a:lnTo>
                  <a:pt x="7513404" y="0"/>
                </a:lnTo>
                <a:lnTo>
                  <a:pt x="7513404" y="403846"/>
                </a:lnTo>
                <a:lnTo>
                  <a:pt x="0" y="4038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63952" y="118177"/>
            <a:ext cx="3972048" cy="213498"/>
          </a:xfrm>
          <a:custGeom>
            <a:avLst/>
            <a:gdLst/>
            <a:ahLst/>
            <a:cxnLst/>
            <a:rect r="r" b="b" t="t" l="l"/>
            <a:pathLst>
              <a:path h="213498" w="3972048">
                <a:moveTo>
                  <a:pt x="0" y="0"/>
                </a:moveTo>
                <a:lnTo>
                  <a:pt x="3972048" y="0"/>
                </a:lnTo>
                <a:lnTo>
                  <a:pt x="3972048" y="213498"/>
                </a:lnTo>
                <a:lnTo>
                  <a:pt x="0" y="2134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10800000">
            <a:off x="3024000" y="10347023"/>
            <a:ext cx="3972048" cy="213498"/>
          </a:xfrm>
          <a:custGeom>
            <a:avLst/>
            <a:gdLst/>
            <a:ahLst/>
            <a:cxnLst/>
            <a:rect r="r" b="b" t="t" l="l"/>
            <a:pathLst>
              <a:path h="213498" w="3972048">
                <a:moveTo>
                  <a:pt x="0" y="0"/>
                </a:moveTo>
                <a:lnTo>
                  <a:pt x="3972048" y="0"/>
                </a:lnTo>
                <a:lnTo>
                  <a:pt x="3972048" y="213498"/>
                </a:lnTo>
                <a:lnTo>
                  <a:pt x="0" y="2134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5400000">
            <a:off x="3441269" y="6515779"/>
            <a:ext cx="7513404" cy="403845"/>
          </a:xfrm>
          <a:custGeom>
            <a:avLst/>
            <a:gdLst/>
            <a:ahLst/>
            <a:cxnLst/>
            <a:rect r="r" b="b" t="t" l="l"/>
            <a:pathLst>
              <a:path h="403845" w="7513404">
                <a:moveTo>
                  <a:pt x="0" y="0"/>
                </a:moveTo>
                <a:lnTo>
                  <a:pt x="7513404" y="0"/>
                </a:lnTo>
                <a:lnTo>
                  <a:pt x="7513404" y="403846"/>
                </a:lnTo>
                <a:lnTo>
                  <a:pt x="0" y="4038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7388" y="-148630"/>
            <a:ext cx="7445224" cy="10989261"/>
          </a:xfrm>
          <a:custGeom>
            <a:avLst/>
            <a:gdLst/>
            <a:ahLst/>
            <a:cxnLst/>
            <a:rect r="r" b="b" t="t" l="l"/>
            <a:pathLst>
              <a:path h="10989261" w="7445224">
                <a:moveTo>
                  <a:pt x="0" y="0"/>
                </a:moveTo>
                <a:lnTo>
                  <a:pt x="7445224" y="0"/>
                </a:lnTo>
                <a:lnTo>
                  <a:pt x="7445224" y="10989260"/>
                </a:lnTo>
                <a:lnTo>
                  <a:pt x="0" y="109892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-1577070" y="1577070"/>
            <a:ext cx="10692000" cy="7537860"/>
          </a:xfrm>
          <a:custGeom>
            <a:avLst/>
            <a:gdLst/>
            <a:ahLst/>
            <a:cxnLst/>
            <a:rect r="r" b="b" t="t" l="l"/>
            <a:pathLst>
              <a:path h="7537860" w="10692000">
                <a:moveTo>
                  <a:pt x="0" y="0"/>
                </a:moveTo>
                <a:lnTo>
                  <a:pt x="10692000" y="0"/>
                </a:lnTo>
                <a:lnTo>
                  <a:pt x="10692000" y="7537860"/>
                </a:lnTo>
                <a:lnTo>
                  <a:pt x="0" y="75378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135" cy="10692000"/>
          </a:xfrm>
          <a:custGeom>
            <a:avLst/>
            <a:gdLst/>
            <a:ahLst/>
            <a:cxnLst/>
            <a:rect r="r" b="b" t="t" l="l"/>
            <a:pathLst>
              <a:path h="10692000" w="7560135">
                <a:moveTo>
                  <a:pt x="0" y="0"/>
                </a:moveTo>
                <a:lnTo>
                  <a:pt x="7560135" y="0"/>
                </a:lnTo>
                <a:lnTo>
                  <a:pt x="7560135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525" y="0"/>
            <a:ext cx="7528950" cy="10692000"/>
          </a:xfrm>
          <a:custGeom>
            <a:avLst/>
            <a:gdLst/>
            <a:ahLst/>
            <a:cxnLst/>
            <a:rect r="r" b="b" t="t" l="l"/>
            <a:pathLst>
              <a:path h="10692000" w="7528950">
                <a:moveTo>
                  <a:pt x="0" y="0"/>
                </a:moveTo>
                <a:lnTo>
                  <a:pt x="7528950" y="0"/>
                </a:lnTo>
                <a:lnTo>
                  <a:pt x="752895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9699727"/>
            <a:ext cx="999771" cy="992273"/>
          </a:xfrm>
          <a:custGeom>
            <a:avLst/>
            <a:gdLst/>
            <a:ahLst/>
            <a:cxnLst/>
            <a:rect r="r" b="b" t="t" l="l"/>
            <a:pathLst>
              <a:path h="992273" w="999771">
                <a:moveTo>
                  <a:pt x="0" y="0"/>
                </a:moveTo>
                <a:lnTo>
                  <a:pt x="999771" y="0"/>
                </a:lnTo>
                <a:lnTo>
                  <a:pt x="999771" y="992273"/>
                </a:lnTo>
                <a:lnTo>
                  <a:pt x="0" y="9922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3711369">
            <a:off x="-195201" y="-196117"/>
            <a:ext cx="1022851" cy="1003246"/>
          </a:xfrm>
          <a:custGeom>
            <a:avLst/>
            <a:gdLst/>
            <a:ahLst/>
            <a:cxnLst/>
            <a:rect r="r" b="b" t="t" l="l"/>
            <a:pathLst>
              <a:path h="1003246" w="1022851">
                <a:moveTo>
                  <a:pt x="0" y="0"/>
                </a:moveTo>
                <a:lnTo>
                  <a:pt x="1022851" y="0"/>
                </a:lnTo>
                <a:lnTo>
                  <a:pt x="1022851" y="1003246"/>
                </a:lnTo>
                <a:lnTo>
                  <a:pt x="0" y="10032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208165" y="-244883"/>
            <a:ext cx="1441987" cy="1368086"/>
          </a:xfrm>
          <a:custGeom>
            <a:avLst/>
            <a:gdLst/>
            <a:ahLst/>
            <a:cxnLst/>
            <a:rect r="r" b="b" t="t" l="l"/>
            <a:pathLst>
              <a:path h="1368086" w="1441987">
                <a:moveTo>
                  <a:pt x="0" y="0"/>
                </a:moveTo>
                <a:lnTo>
                  <a:pt x="1441987" y="0"/>
                </a:lnTo>
                <a:lnTo>
                  <a:pt x="1441987" y="1368085"/>
                </a:lnTo>
                <a:lnTo>
                  <a:pt x="0" y="136808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486351" y="9537187"/>
            <a:ext cx="1118725" cy="1154813"/>
          </a:xfrm>
          <a:custGeom>
            <a:avLst/>
            <a:gdLst/>
            <a:ahLst/>
            <a:cxnLst/>
            <a:rect r="r" b="b" t="t" l="l"/>
            <a:pathLst>
              <a:path h="1154813" w="1118725">
                <a:moveTo>
                  <a:pt x="0" y="0"/>
                </a:moveTo>
                <a:lnTo>
                  <a:pt x="1118725" y="0"/>
                </a:lnTo>
                <a:lnTo>
                  <a:pt x="1118725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6900" y="0"/>
            <a:ext cx="7306200" cy="10692000"/>
          </a:xfrm>
          <a:custGeom>
            <a:avLst/>
            <a:gdLst/>
            <a:ahLst/>
            <a:cxnLst/>
            <a:rect r="r" b="b" t="t" l="l"/>
            <a:pathLst>
              <a:path h="10692000" w="7306200">
                <a:moveTo>
                  <a:pt x="0" y="0"/>
                </a:moveTo>
                <a:lnTo>
                  <a:pt x="7306200" y="0"/>
                </a:lnTo>
                <a:lnTo>
                  <a:pt x="730620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6849" y="0"/>
            <a:ext cx="7636849" cy="10851651"/>
          </a:xfrm>
          <a:custGeom>
            <a:avLst/>
            <a:gdLst/>
            <a:ahLst/>
            <a:cxnLst/>
            <a:rect r="r" b="b" t="t" l="l"/>
            <a:pathLst>
              <a:path h="10851651" w="7636849">
                <a:moveTo>
                  <a:pt x="0" y="0"/>
                </a:moveTo>
                <a:lnTo>
                  <a:pt x="7636849" y="0"/>
                </a:lnTo>
                <a:lnTo>
                  <a:pt x="7636849" y="10851651"/>
                </a:lnTo>
                <a:lnTo>
                  <a:pt x="0" y="108516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00" cy="10691809"/>
          </a:xfrm>
          <a:custGeom>
            <a:avLst/>
            <a:gdLst/>
            <a:ahLst/>
            <a:cxnLst/>
            <a:rect r="r" b="b" t="t" l="l"/>
            <a:pathLst>
              <a:path h="10691809" w="7560000">
                <a:moveTo>
                  <a:pt x="0" y="0"/>
                </a:moveTo>
                <a:lnTo>
                  <a:pt x="7560000" y="0"/>
                </a:lnTo>
                <a:lnTo>
                  <a:pt x="7560000" y="10691809"/>
                </a:lnTo>
                <a:lnTo>
                  <a:pt x="0" y="106918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00" cy="10692000"/>
          </a:xfrm>
          <a:custGeom>
            <a:avLst/>
            <a:gdLst/>
            <a:ahLst/>
            <a:cxnLst/>
            <a:rect r="r" b="b" t="t" l="l"/>
            <a:pathLst>
              <a:path h="10692000" w="7560000">
                <a:moveTo>
                  <a:pt x="0" y="0"/>
                </a:moveTo>
                <a:lnTo>
                  <a:pt x="7560000" y="0"/>
                </a:lnTo>
                <a:lnTo>
                  <a:pt x="756000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218" t="0" r="-4034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3914" y="0"/>
            <a:ext cx="7526086" cy="10692000"/>
          </a:xfrm>
          <a:custGeom>
            <a:avLst/>
            <a:gdLst/>
            <a:ahLst/>
            <a:cxnLst/>
            <a:rect r="r" b="b" t="t" l="l"/>
            <a:pathLst>
              <a:path h="10692000" w="7526086">
                <a:moveTo>
                  <a:pt x="0" y="0"/>
                </a:moveTo>
                <a:lnTo>
                  <a:pt x="7526086" y="0"/>
                </a:lnTo>
                <a:lnTo>
                  <a:pt x="7526086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902" t="0" r="-4902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7560000" cy="10692000"/>
          </a:xfrm>
          <a:custGeom>
            <a:avLst/>
            <a:gdLst/>
            <a:ahLst/>
            <a:cxnLst/>
            <a:rect r="r" b="b" t="t" l="l"/>
            <a:pathLst>
              <a:path h="10692000" w="7560000">
                <a:moveTo>
                  <a:pt x="0" y="0"/>
                </a:moveTo>
                <a:lnTo>
                  <a:pt x="7560000" y="0"/>
                </a:lnTo>
                <a:lnTo>
                  <a:pt x="7560000" y="10692000"/>
                </a:lnTo>
                <a:lnTo>
                  <a:pt x="0" y="10692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56" t="0" r="-4656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DAGxKNtEd90</dc:identifier>
  <dcterms:modified xsi:type="dcterms:W3CDTF">2011-08-01T06:04:30Z</dcterms:modified>
  <cp:revision>1</cp:revision>
</cp:coreProperties>
</file>