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5" r:id="rId2"/>
    <p:sldId id="344" r:id="rId3"/>
    <p:sldId id="313" r:id="rId4"/>
    <p:sldId id="256" r:id="rId5"/>
    <p:sldId id="314" r:id="rId6"/>
    <p:sldId id="258" r:id="rId7"/>
    <p:sldId id="315" r:id="rId8"/>
    <p:sldId id="260" r:id="rId9"/>
    <p:sldId id="257" r:id="rId10"/>
    <p:sldId id="262" r:id="rId11"/>
    <p:sldId id="265" r:id="rId12"/>
    <p:sldId id="264" r:id="rId13"/>
    <p:sldId id="261" r:id="rId14"/>
    <p:sldId id="266" r:id="rId15"/>
    <p:sldId id="263" r:id="rId16"/>
    <p:sldId id="268" r:id="rId17"/>
    <p:sldId id="291" r:id="rId18"/>
    <p:sldId id="316" r:id="rId19"/>
    <p:sldId id="317" r:id="rId20"/>
    <p:sldId id="272" r:id="rId21"/>
    <p:sldId id="318" r:id="rId22"/>
    <p:sldId id="340" r:id="rId23"/>
    <p:sldId id="341" r:id="rId24"/>
    <p:sldId id="289" r:id="rId25"/>
    <p:sldId id="342" r:id="rId26"/>
    <p:sldId id="278" r:id="rId27"/>
    <p:sldId id="281" r:id="rId28"/>
    <p:sldId id="280" r:id="rId29"/>
    <p:sldId id="293" r:id="rId30"/>
    <p:sldId id="290" r:id="rId31"/>
    <p:sldId id="285" r:id="rId32"/>
    <p:sldId id="284" r:id="rId33"/>
    <p:sldId id="295" r:id="rId34"/>
    <p:sldId id="294" r:id="rId35"/>
    <p:sldId id="297" r:id="rId36"/>
    <p:sldId id="296" r:id="rId37"/>
    <p:sldId id="299" r:id="rId38"/>
    <p:sldId id="298" r:id="rId39"/>
    <p:sldId id="300" r:id="rId40"/>
    <p:sldId id="301" r:id="rId41"/>
    <p:sldId id="303" r:id="rId42"/>
    <p:sldId id="302" r:id="rId43"/>
    <p:sldId id="305" r:id="rId44"/>
    <p:sldId id="319" r:id="rId45"/>
    <p:sldId id="306" r:id="rId46"/>
    <p:sldId id="307" r:id="rId47"/>
    <p:sldId id="310" r:id="rId48"/>
    <p:sldId id="308" r:id="rId49"/>
    <p:sldId id="312" r:id="rId50"/>
    <p:sldId id="311" r:id="rId51"/>
    <p:sldId id="320" r:id="rId52"/>
    <p:sldId id="321" r:id="rId53"/>
    <p:sldId id="322" r:id="rId54"/>
    <p:sldId id="327" r:id="rId55"/>
    <p:sldId id="325" r:id="rId56"/>
    <p:sldId id="326" r:id="rId57"/>
    <p:sldId id="328" r:id="rId58"/>
    <p:sldId id="330" r:id="rId59"/>
    <p:sldId id="332" r:id="rId60"/>
    <p:sldId id="334" r:id="rId61"/>
    <p:sldId id="336" r:id="rId62"/>
    <p:sldId id="338" r:id="rId63"/>
    <p:sldId id="329" r:id="rId64"/>
    <p:sldId id="331" r:id="rId65"/>
    <p:sldId id="333" r:id="rId66"/>
    <p:sldId id="335" r:id="rId67"/>
    <p:sldId id="337" r:id="rId68"/>
    <p:sldId id="343" r:id="rId69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88" userDrawn="1">
          <p15:clr>
            <a:srgbClr val="A4A3A4"/>
          </p15:clr>
        </p15:guide>
        <p15:guide id="5" pos="432" userDrawn="1">
          <p15:clr>
            <a:srgbClr val="A4A3A4"/>
          </p15:clr>
        </p15:guide>
        <p15:guide id="6" orient="horz" pos="240" userDrawn="1">
          <p15:clr>
            <a:srgbClr val="A4A3A4"/>
          </p15:clr>
        </p15:guide>
        <p15:guide id="7" orient="horz" pos="73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DB"/>
    <a:srgbClr val="FFD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1404" y="-618"/>
      </p:cViewPr>
      <p:guideLst>
        <p:guide pos="3888"/>
        <p:guide pos="432"/>
        <p:guide orient="horz" pos="240"/>
        <p:guide orient="horz" pos="73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9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4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3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2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8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2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5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9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6207D3-EED5-41E5-868C-7AD05ABF24DC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1A24A-B923-41AC-9A28-7EFF7603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7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5.jp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5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53.png"/><Relationship Id="rId5" Type="http://schemas.openxmlformats.org/officeDocument/2006/relationships/image" Target="../media/image15.png"/><Relationship Id="rId15" Type="http://schemas.microsoft.com/office/2007/relationships/hdphoto" Target="../media/hdphoto28.wdp"/><Relationship Id="rId10" Type="http://schemas.openxmlformats.org/officeDocument/2006/relationships/image" Target="../media/image52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30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58.png"/><Relationship Id="rId17" Type="http://schemas.microsoft.com/office/2007/relationships/hdphoto" Target="../media/hdphoto32.wdp"/><Relationship Id="rId2" Type="http://schemas.openxmlformats.org/officeDocument/2006/relationships/image" Target="../media/image12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29.wdp"/><Relationship Id="rId5" Type="http://schemas.openxmlformats.org/officeDocument/2006/relationships/image" Target="../media/image14.png"/><Relationship Id="rId15" Type="http://schemas.microsoft.com/office/2007/relationships/hdphoto" Target="../media/hdphoto31.wdp"/><Relationship Id="rId10" Type="http://schemas.openxmlformats.org/officeDocument/2006/relationships/image" Target="../media/image5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33.wdp"/><Relationship Id="rId5" Type="http://schemas.openxmlformats.org/officeDocument/2006/relationships/image" Target="../media/image15.png"/><Relationship Id="rId10" Type="http://schemas.openxmlformats.org/officeDocument/2006/relationships/image" Target="../media/image6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35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6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34.wdp"/><Relationship Id="rId5" Type="http://schemas.openxmlformats.org/officeDocument/2006/relationships/image" Target="../media/image14.png"/><Relationship Id="rId10" Type="http://schemas.openxmlformats.org/officeDocument/2006/relationships/image" Target="../media/image62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7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66.png"/><Relationship Id="rId17" Type="http://schemas.microsoft.com/office/2007/relationships/hdphoto" Target="../media/hdphoto39.wdp"/><Relationship Id="rId2" Type="http://schemas.openxmlformats.org/officeDocument/2006/relationships/image" Target="../media/image12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36.wdp"/><Relationship Id="rId5" Type="http://schemas.openxmlformats.org/officeDocument/2006/relationships/image" Target="../media/image15.png"/><Relationship Id="rId15" Type="http://schemas.microsoft.com/office/2007/relationships/hdphoto" Target="../media/hdphoto38.wdp"/><Relationship Id="rId10" Type="http://schemas.openxmlformats.org/officeDocument/2006/relationships/image" Target="../media/image6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9.wdp"/><Relationship Id="rId18" Type="http://schemas.openxmlformats.org/officeDocument/2006/relationships/image" Target="../media/image72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41.png"/><Relationship Id="rId17" Type="http://schemas.microsoft.com/office/2007/relationships/hdphoto" Target="../media/hdphoto42.wdp"/><Relationship Id="rId2" Type="http://schemas.openxmlformats.org/officeDocument/2006/relationships/image" Target="../media/image12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0.wdp"/><Relationship Id="rId5" Type="http://schemas.openxmlformats.org/officeDocument/2006/relationships/image" Target="../media/image14.png"/><Relationship Id="rId15" Type="http://schemas.microsoft.com/office/2007/relationships/hdphoto" Target="../media/hdphoto41.wdp"/><Relationship Id="rId10" Type="http://schemas.openxmlformats.org/officeDocument/2006/relationships/image" Target="../media/image69.png"/><Relationship Id="rId19" Type="http://schemas.microsoft.com/office/2007/relationships/hdphoto" Target="../media/hdphoto43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5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7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44.wdp"/><Relationship Id="rId5" Type="http://schemas.openxmlformats.org/officeDocument/2006/relationships/image" Target="../media/image15.png"/><Relationship Id="rId10" Type="http://schemas.openxmlformats.org/officeDocument/2006/relationships/image" Target="../media/image7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7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microsoft.com/office/2007/relationships/hdphoto" Target="../media/hdphoto46.wdp"/><Relationship Id="rId2" Type="http://schemas.openxmlformats.org/officeDocument/2006/relationships/image" Target="../media/image12.png"/><Relationship Id="rId16" Type="http://schemas.microsoft.com/office/2007/relationships/hdphoto" Target="../media/hdphoto4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76.png"/><Relationship Id="rId5" Type="http://schemas.openxmlformats.org/officeDocument/2006/relationships/image" Target="../media/image14.png"/><Relationship Id="rId15" Type="http://schemas.openxmlformats.org/officeDocument/2006/relationships/image" Target="../media/image78.png"/><Relationship Id="rId10" Type="http://schemas.openxmlformats.org/officeDocument/2006/relationships/image" Target="../media/image7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4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microsoft.com/office/2007/relationships/hdphoto" Target="../media/hdphoto4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80.png"/><Relationship Id="rId5" Type="http://schemas.openxmlformats.org/officeDocument/2006/relationships/image" Target="../media/image15.png"/><Relationship Id="rId10" Type="http://schemas.openxmlformats.org/officeDocument/2006/relationships/image" Target="../media/image79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50.wdp"/><Relationship Id="rId5" Type="http://schemas.openxmlformats.org/officeDocument/2006/relationships/image" Target="../media/image14.png"/><Relationship Id="rId10" Type="http://schemas.openxmlformats.org/officeDocument/2006/relationships/image" Target="../media/image8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51.wdp"/><Relationship Id="rId5" Type="http://schemas.openxmlformats.org/officeDocument/2006/relationships/image" Target="../media/image15.png"/><Relationship Id="rId10" Type="http://schemas.openxmlformats.org/officeDocument/2006/relationships/image" Target="../media/image82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8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52.wdp"/><Relationship Id="rId5" Type="http://schemas.openxmlformats.org/officeDocument/2006/relationships/image" Target="../media/image14.png"/><Relationship Id="rId15" Type="http://schemas.microsoft.com/office/2007/relationships/hdphoto" Target="../media/hdphoto54.wdp"/><Relationship Id="rId10" Type="http://schemas.openxmlformats.org/officeDocument/2006/relationships/image" Target="../media/image8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55.wdp"/><Relationship Id="rId5" Type="http://schemas.openxmlformats.org/officeDocument/2006/relationships/image" Target="../media/image15.png"/><Relationship Id="rId10" Type="http://schemas.openxmlformats.org/officeDocument/2006/relationships/image" Target="../media/image8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microsoft.com/office/2007/relationships/hdphoto" Target="../media/hdphoto5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8.png"/><Relationship Id="rId5" Type="http://schemas.openxmlformats.org/officeDocument/2006/relationships/image" Target="../media/image14.png"/><Relationship Id="rId10" Type="http://schemas.openxmlformats.org/officeDocument/2006/relationships/image" Target="../media/image8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57.wdp"/><Relationship Id="rId5" Type="http://schemas.openxmlformats.org/officeDocument/2006/relationships/image" Target="../media/image15.png"/><Relationship Id="rId10" Type="http://schemas.openxmlformats.org/officeDocument/2006/relationships/image" Target="../media/image89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9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59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9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58.wdp"/><Relationship Id="rId5" Type="http://schemas.openxmlformats.org/officeDocument/2006/relationships/image" Target="../media/image15.png"/><Relationship Id="rId10" Type="http://schemas.openxmlformats.org/officeDocument/2006/relationships/image" Target="../media/image9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61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9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60.wdp"/><Relationship Id="rId5" Type="http://schemas.openxmlformats.org/officeDocument/2006/relationships/image" Target="../media/image14.png"/><Relationship Id="rId10" Type="http://schemas.openxmlformats.org/officeDocument/2006/relationships/image" Target="../media/image9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63.wdp"/><Relationship Id="rId18" Type="http://schemas.openxmlformats.org/officeDocument/2006/relationships/image" Target="../media/image99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96.png"/><Relationship Id="rId17" Type="http://schemas.microsoft.com/office/2007/relationships/hdphoto" Target="../media/hdphoto64.wdp"/><Relationship Id="rId2" Type="http://schemas.openxmlformats.org/officeDocument/2006/relationships/image" Target="../media/image12.png"/><Relationship Id="rId16" Type="http://schemas.openxmlformats.org/officeDocument/2006/relationships/image" Target="../media/image98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62.wdp"/><Relationship Id="rId5" Type="http://schemas.openxmlformats.org/officeDocument/2006/relationships/image" Target="../media/image15.png"/><Relationship Id="rId15" Type="http://schemas.microsoft.com/office/2007/relationships/hdphoto" Target="../media/hdphoto35.wdp"/><Relationship Id="rId10" Type="http://schemas.openxmlformats.org/officeDocument/2006/relationships/image" Target="../media/image95.png"/><Relationship Id="rId19" Type="http://schemas.microsoft.com/office/2007/relationships/hdphoto" Target="../media/hdphoto65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67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02.png"/><Relationship Id="rId17" Type="http://schemas.microsoft.com/office/2007/relationships/hdphoto" Target="../media/hdphoto69.wdp"/><Relationship Id="rId2" Type="http://schemas.openxmlformats.org/officeDocument/2006/relationships/image" Target="../media/image12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66.wdp"/><Relationship Id="rId5" Type="http://schemas.openxmlformats.org/officeDocument/2006/relationships/image" Target="../media/image14.png"/><Relationship Id="rId15" Type="http://schemas.microsoft.com/office/2007/relationships/hdphoto" Target="../media/hdphoto68.wdp"/><Relationship Id="rId10" Type="http://schemas.openxmlformats.org/officeDocument/2006/relationships/image" Target="../media/image10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4.wdp"/><Relationship Id="rId18" Type="http://schemas.microsoft.com/office/2007/relationships/hdphoto" Target="../media/hdphoto6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" Type="http://schemas.openxmlformats.org/officeDocument/2006/relationships/image" Target="../media/image12.png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71.wdp"/><Relationship Id="rId18" Type="http://schemas.microsoft.com/office/2007/relationships/hdphoto" Target="../media/hdphoto73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06.png"/><Relationship Id="rId17" Type="http://schemas.openxmlformats.org/officeDocument/2006/relationships/image" Target="../media/image109.png"/><Relationship Id="rId2" Type="http://schemas.openxmlformats.org/officeDocument/2006/relationships/image" Target="../media/image12.png"/><Relationship Id="rId16" Type="http://schemas.openxmlformats.org/officeDocument/2006/relationships/image" Target="../media/image108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70.wdp"/><Relationship Id="rId5" Type="http://schemas.openxmlformats.org/officeDocument/2006/relationships/image" Target="../media/image15.png"/><Relationship Id="rId15" Type="http://schemas.microsoft.com/office/2007/relationships/hdphoto" Target="../media/hdphoto72.wdp"/><Relationship Id="rId10" Type="http://schemas.openxmlformats.org/officeDocument/2006/relationships/image" Target="../media/image10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75.wdp"/><Relationship Id="rId18" Type="http://schemas.openxmlformats.org/officeDocument/2006/relationships/image" Target="../media/image114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11.png"/><Relationship Id="rId17" Type="http://schemas.microsoft.com/office/2007/relationships/hdphoto" Target="../media/hdphoto77.wdp"/><Relationship Id="rId2" Type="http://schemas.openxmlformats.org/officeDocument/2006/relationships/image" Target="../media/image12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74.wdp"/><Relationship Id="rId5" Type="http://schemas.openxmlformats.org/officeDocument/2006/relationships/image" Target="../media/image14.png"/><Relationship Id="rId15" Type="http://schemas.microsoft.com/office/2007/relationships/hdphoto" Target="../media/hdphoto76.wdp"/><Relationship Id="rId10" Type="http://schemas.openxmlformats.org/officeDocument/2006/relationships/image" Target="../media/image110.png"/><Relationship Id="rId19" Type="http://schemas.microsoft.com/office/2007/relationships/hdphoto" Target="../media/hdphoto78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79.wdp"/><Relationship Id="rId5" Type="http://schemas.openxmlformats.org/officeDocument/2006/relationships/image" Target="../media/image15.png"/><Relationship Id="rId10" Type="http://schemas.openxmlformats.org/officeDocument/2006/relationships/image" Target="../media/image11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81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17.png"/><Relationship Id="rId17" Type="http://schemas.microsoft.com/office/2007/relationships/hdphoto" Target="../media/hdphoto83.wdp"/><Relationship Id="rId2" Type="http://schemas.openxmlformats.org/officeDocument/2006/relationships/image" Target="../media/image12.png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80.wdp"/><Relationship Id="rId5" Type="http://schemas.openxmlformats.org/officeDocument/2006/relationships/image" Target="../media/image14.png"/><Relationship Id="rId15" Type="http://schemas.microsoft.com/office/2007/relationships/hdphoto" Target="../media/hdphoto82.wdp"/><Relationship Id="rId10" Type="http://schemas.openxmlformats.org/officeDocument/2006/relationships/image" Target="../media/image11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84.wdp"/><Relationship Id="rId5" Type="http://schemas.openxmlformats.org/officeDocument/2006/relationships/image" Target="../media/image15.png"/><Relationship Id="rId10" Type="http://schemas.openxmlformats.org/officeDocument/2006/relationships/image" Target="../media/image12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86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22.png"/><Relationship Id="rId17" Type="http://schemas.microsoft.com/office/2007/relationships/hdphoto" Target="../media/hdphoto88.wdp"/><Relationship Id="rId2" Type="http://schemas.openxmlformats.org/officeDocument/2006/relationships/image" Target="../media/image12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85.wdp"/><Relationship Id="rId5" Type="http://schemas.openxmlformats.org/officeDocument/2006/relationships/image" Target="../media/image14.png"/><Relationship Id="rId15" Type="http://schemas.microsoft.com/office/2007/relationships/hdphoto" Target="../media/hdphoto87.wdp"/><Relationship Id="rId10" Type="http://schemas.openxmlformats.org/officeDocument/2006/relationships/image" Target="../media/image12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23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2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90.wdp"/><Relationship Id="rId18" Type="http://schemas.openxmlformats.org/officeDocument/2006/relationships/image" Target="../media/image108.jp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27.png"/><Relationship Id="rId17" Type="http://schemas.microsoft.com/office/2007/relationships/hdphoto" Target="../media/hdphoto92.wdp"/><Relationship Id="rId2" Type="http://schemas.openxmlformats.org/officeDocument/2006/relationships/image" Target="../media/image12.png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89.wdp"/><Relationship Id="rId5" Type="http://schemas.openxmlformats.org/officeDocument/2006/relationships/image" Target="../media/image14.png"/><Relationship Id="rId15" Type="http://schemas.microsoft.com/office/2007/relationships/hdphoto" Target="../media/hdphoto91.wdp"/><Relationship Id="rId10" Type="http://schemas.openxmlformats.org/officeDocument/2006/relationships/image" Target="../media/image12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28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93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31.jpg"/><Relationship Id="rId5" Type="http://schemas.openxmlformats.org/officeDocument/2006/relationships/image" Target="../media/image15.png"/><Relationship Id="rId10" Type="http://schemas.openxmlformats.org/officeDocument/2006/relationships/image" Target="../media/image130.jp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3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8.wdp"/><Relationship Id="rId18" Type="http://schemas.microsoft.com/office/2007/relationships/hdphoto" Target="../media/hdphoto10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" Type="http://schemas.openxmlformats.org/officeDocument/2006/relationships/image" Target="../media/image12.png"/><Relationship Id="rId16" Type="http://schemas.microsoft.com/office/2007/relationships/hdphoto" Target="../media/hdphoto9.wdp"/><Relationship Id="rId20" Type="http://schemas.microsoft.com/office/2007/relationships/hdphoto" Target="../media/hdphoto1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7.wdp"/><Relationship Id="rId5" Type="http://schemas.openxmlformats.org/officeDocument/2006/relationships/image" Target="../media/image15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19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94.wdp"/><Relationship Id="rId5" Type="http://schemas.openxmlformats.org/officeDocument/2006/relationships/image" Target="../media/image15.png"/><Relationship Id="rId10" Type="http://schemas.openxmlformats.org/officeDocument/2006/relationships/image" Target="../media/image13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96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3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95.wdp"/><Relationship Id="rId5" Type="http://schemas.openxmlformats.org/officeDocument/2006/relationships/image" Target="../media/image14.png"/><Relationship Id="rId10" Type="http://schemas.openxmlformats.org/officeDocument/2006/relationships/image" Target="../media/image13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3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0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3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97.wdp"/><Relationship Id="rId5" Type="http://schemas.openxmlformats.org/officeDocument/2006/relationships/image" Target="../media/image14.png"/><Relationship Id="rId15" Type="http://schemas.openxmlformats.org/officeDocument/2006/relationships/image" Target="../media/image142.jpg"/><Relationship Id="rId10" Type="http://schemas.openxmlformats.org/officeDocument/2006/relationships/image" Target="../media/image138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41.pn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4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microsoft.com/office/2007/relationships/hdphoto" Target="../media/hdphoto9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45.png"/><Relationship Id="rId5" Type="http://schemas.openxmlformats.org/officeDocument/2006/relationships/image" Target="../media/image14.png"/><Relationship Id="rId10" Type="http://schemas.openxmlformats.org/officeDocument/2006/relationships/image" Target="../media/image144.jp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4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00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49.png"/><Relationship Id="rId17" Type="http://schemas.microsoft.com/office/2007/relationships/hdphoto" Target="../media/hdphoto102.wdp"/><Relationship Id="rId2" Type="http://schemas.openxmlformats.org/officeDocument/2006/relationships/image" Target="../media/image12.png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99.wdp"/><Relationship Id="rId5" Type="http://schemas.openxmlformats.org/officeDocument/2006/relationships/image" Target="../media/image14.png"/><Relationship Id="rId15" Type="http://schemas.microsoft.com/office/2007/relationships/hdphoto" Target="../media/hdphoto101.wdp"/><Relationship Id="rId10" Type="http://schemas.openxmlformats.org/officeDocument/2006/relationships/image" Target="../media/image148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50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03.wdp"/><Relationship Id="rId5" Type="http://schemas.openxmlformats.org/officeDocument/2006/relationships/image" Target="../media/image15.png"/><Relationship Id="rId10" Type="http://schemas.openxmlformats.org/officeDocument/2006/relationships/image" Target="../media/image152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05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5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104.wdp"/><Relationship Id="rId5" Type="http://schemas.openxmlformats.org/officeDocument/2006/relationships/image" Target="../media/image14.png"/><Relationship Id="rId10" Type="http://schemas.openxmlformats.org/officeDocument/2006/relationships/image" Target="../media/image15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2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1.jpg"/><Relationship Id="rId5" Type="http://schemas.openxmlformats.org/officeDocument/2006/relationships/image" Target="../media/image14.png"/><Relationship Id="rId15" Type="http://schemas.openxmlformats.org/officeDocument/2006/relationships/image" Target="../media/image34.jpg"/><Relationship Id="rId10" Type="http://schemas.openxmlformats.org/officeDocument/2006/relationships/image" Target="../media/image30.jp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33.jp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5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56.png"/><Relationship Id="rId5" Type="http://schemas.openxmlformats.org/officeDocument/2006/relationships/image" Target="../media/image15.png"/><Relationship Id="rId10" Type="http://schemas.openxmlformats.org/officeDocument/2006/relationships/image" Target="../media/image15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0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5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106.wdp"/><Relationship Id="rId5" Type="http://schemas.openxmlformats.org/officeDocument/2006/relationships/image" Target="../media/image14.png"/><Relationship Id="rId10" Type="http://schemas.openxmlformats.org/officeDocument/2006/relationships/image" Target="../media/image158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107.wdp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109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62.png"/><Relationship Id="rId17" Type="http://schemas.microsoft.com/office/2007/relationships/hdphoto" Target="../media/hdphoto111.wdp"/><Relationship Id="rId2" Type="http://schemas.openxmlformats.org/officeDocument/2006/relationships/image" Target="../media/image12.png"/><Relationship Id="rId16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08.wdp"/><Relationship Id="rId5" Type="http://schemas.openxmlformats.org/officeDocument/2006/relationships/image" Target="../media/image15.png"/><Relationship Id="rId15" Type="http://schemas.microsoft.com/office/2007/relationships/hdphoto" Target="../media/hdphoto110.wdp"/><Relationship Id="rId10" Type="http://schemas.openxmlformats.org/officeDocument/2006/relationships/image" Target="../media/image16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63.pn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6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113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6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12.wdp"/><Relationship Id="rId5" Type="http://schemas.openxmlformats.org/officeDocument/2006/relationships/image" Target="../media/image15.png"/><Relationship Id="rId10" Type="http://schemas.openxmlformats.org/officeDocument/2006/relationships/image" Target="../media/image16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115.wdp"/><Relationship Id="rId18" Type="http://schemas.openxmlformats.org/officeDocument/2006/relationships/image" Target="../media/image172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69.png"/><Relationship Id="rId17" Type="http://schemas.microsoft.com/office/2007/relationships/hdphoto" Target="../media/hdphoto117.wdp"/><Relationship Id="rId2" Type="http://schemas.openxmlformats.org/officeDocument/2006/relationships/image" Target="../media/image12.png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14.wdp"/><Relationship Id="rId5" Type="http://schemas.openxmlformats.org/officeDocument/2006/relationships/image" Target="../media/image15.png"/><Relationship Id="rId15" Type="http://schemas.microsoft.com/office/2007/relationships/hdphoto" Target="../media/hdphoto116.wdp"/><Relationship Id="rId10" Type="http://schemas.openxmlformats.org/officeDocument/2006/relationships/image" Target="../media/image168.png"/><Relationship Id="rId19" Type="http://schemas.microsoft.com/office/2007/relationships/hdphoto" Target="../media/hdphoto118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70.png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20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7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119.wdp"/><Relationship Id="rId5" Type="http://schemas.openxmlformats.org/officeDocument/2006/relationships/image" Target="../media/image14.png"/><Relationship Id="rId10" Type="http://schemas.openxmlformats.org/officeDocument/2006/relationships/image" Target="../media/image17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75.png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12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7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21.wdp"/><Relationship Id="rId5" Type="http://schemas.openxmlformats.org/officeDocument/2006/relationships/image" Target="../media/image15.png"/><Relationship Id="rId10" Type="http://schemas.openxmlformats.org/officeDocument/2006/relationships/image" Target="../media/image17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78.png"/></Relationships>
</file>

<file path=ppt/slides/_rels/slide5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123.wdp"/><Relationship Id="rId5" Type="http://schemas.openxmlformats.org/officeDocument/2006/relationships/image" Target="../media/image14.png"/><Relationship Id="rId10" Type="http://schemas.openxmlformats.org/officeDocument/2006/relationships/image" Target="../media/image179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14.wdp"/><Relationship Id="rId18" Type="http://schemas.openxmlformats.org/officeDocument/2006/relationships/image" Target="../media/image39.png"/><Relationship Id="rId3" Type="http://schemas.microsoft.com/office/2007/relationships/hdphoto" Target="../media/hdphoto1.wdp"/><Relationship Id="rId21" Type="http://schemas.microsoft.com/office/2007/relationships/hdphoto" Target="../media/hdphoto18.wdp"/><Relationship Id="rId7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microsoft.com/office/2007/relationships/hdphoto" Target="../media/hdphoto16.wdp"/><Relationship Id="rId2" Type="http://schemas.openxmlformats.org/officeDocument/2006/relationships/image" Target="../media/image12.png"/><Relationship Id="rId16" Type="http://schemas.openxmlformats.org/officeDocument/2006/relationships/image" Target="../media/image38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3.wdp"/><Relationship Id="rId5" Type="http://schemas.openxmlformats.org/officeDocument/2006/relationships/image" Target="../media/image15.png"/><Relationship Id="rId15" Type="http://schemas.microsoft.com/office/2007/relationships/hdphoto" Target="../media/hdphoto15.wdp"/><Relationship Id="rId10" Type="http://schemas.openxmlformats.org/officeDocument/2006/relationships/image" Target="../media/image35.png"/><Relationship Id="rId19" Type="http://schemas.microsoft.com/office/2007/relationships/hdphoto" Target="../media/hdphoto17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37.png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27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18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24.wdp"/><Relationship Id="rId5" Type="http://schemas.openxmlformats.org/officeDocument/2006/relationships/image" Target="../media/image15.png"/><Relationship Id="rId15" Type="http://schemas.microsoft.com/office/2007/relationships/hdphoto" Target="../media/hdphoto125.wdp"/><Relationship Id="rId10" Type="http://schemas.openxmlformats.org/officeDocument/2006/relationships/image" Target="../media/image18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82.png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27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18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126.wdp"/><Relationship Id="rId5" Type="http://schemas.openxmlformats.org/officeDocument/2006/relationships/image" Target="../media/image14.png"/><Relationship Id="rId15" Type="http://schemas.microsoft.com/office/2007/relationships/hdphoto" Target="../media/hdphoto128.wdp"/><Relationship Id="rId10" Type="http://schemas.openxmlformats.org/officeDocument/2006/relationships/image" Target="../media/image183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185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86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8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129.wdp"/><Relationship Id="rId5" Type="http://schemas.openxmlformats.org/officeDocument/2006/relationships/image" Target="../media/image15.png"/><Relationship Id="rId10" Type="http://schemas.openxmlformats.org/officeDocument/2006/relationships/image" Target="../media/image188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91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microsoft.com/office/2007/relationships/hdphoto" Target="../media/hdphoto130.wdp"/><Relationship Id="rId2" Type="http://schemas.openxmlformats.org/officeDocument/2006/relationships/image" Target="../media/image12.png"/><Relationship Id="rId16" Type="http://schemas.microsoft.com/office/2007/relationships/hdphoto" Target="../media/hdphoto132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90.png"/><Relationship Id="rId5" Type="http://schemas.openxmlformats.org/officeDocument/2006/relationships/image" Target="../media/image14.png"/><Relationship Id="rId15" Type="http://schemas.openxmlformats.org/officeDocument/2006/relationships/image" Target="../media/image192.png"/><Relationship Id="rId10" Type="http://schemas.openxmlformats.org/officeDocument/2006/relationships/image" Target="../media/image189.jp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131.wdp"/></Relationships>
</file>

<file path=ppt/slides/_rels/slide6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1.png"/><Relationship Id="rId18" Type="http://schemas.microsoft.com/office/2007/relationships/hdphoto" Target="../media/hdphoto21.wdp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26.png"/><Relationship Id="rId17" Type="http://schemas.openxmlformats.org/officeDocument/2006/relationships/image" Target="../media/image43.png"/><Relationship Id="rId2" Type="http://schemas.openxmlformats.org/officeDocument/2006/relationships/image" Target="../media/image12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8.wdp"/><Relationship Id="rId5" Type="http://schemas.openxmlformats.org/officeDocument/2006/relationships/image" Target="../media/image14.png"/><Relationship Id="rId15" Type="http://schemas.openxmlformats.org/officeDocument/2006/relationships/image" Target="../media/image42.png"/><Relationship Id="rId10" Type="http://schemas.openxmlformats.org/officeDocument/2006/relationships/image" Target="../media/image2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19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23.wdp"/><Relationship Id="rId18" Type="http://schemas.openxmlformats.org/officeDocument/2006/relationships/image" Target="../media/image48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12" Type="http://schemas.openxmlformats.org/officeDocument/2006/relationships/image" Target="../media/image45.png"/><Relationship Id="rId17" Type="http://schemas.microsoft.com/office/2007/relationships/hdphoto" Target="../media/hdphoto25.wdp"/><Relationship Id="rId2" Type="http://schemas.openxmlformats.org/officeDocument/2006/relationships/image" Target="../media/image12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microsoft.com/office/2007/relationships/hdphoto" Target="../media/hdphoto22.wdp"/><Relationship Id="rId5" Type="http://schemas.openxmlformats.org/officeDocument/2006/relationships/image" Target="../media/image15.png"/><Relationship Id="rId15" Type="http://schemas.microsoft.com/office/2007/relationships/hdphoto" Target="../media/hdphoto24.wdp"/><Relationship Id="rId10" Type="http://schemas.openxmlformats.org/officeDocument/2006/relationships/image" Target="../media/image44.png"/><Relationship Id="rId19" Type="http://schemas.microsoft.com/office/2007/relationships/hdphoto" Target="../media/hdphoto2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1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microsoft.com/office/2007/relationships/hdphoto" Target="../media/hdphoto2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50.png"/><Relationship Id="rId5" Type="http://schemas.openxmlformats.org/officeDocument/2006/relationships/image" Target="../media/image14.png"/><Relationship Id="rId10" Type="http://schemas.openxmlformats.org/officeDocument/2006/relationships/image" Target="../media/image49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342480" y="1347280"/>
            <a:ext cx="6173041" cy="662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به نام خالق هستی</a:t>
            </a: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این کتاب به همت موسسه فرهنگی آموزشی الوند قله افتخار آموزش تألیف گردیده است.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عنوان کتاب: روان خوانی کلاس اول 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نام نویسنده و جمع آوری کننده: مریم عابدی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قالب صفحه: علی پاکدامن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صفحه آرایی: محبوبه قنبری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تایپ: محبوبه قنبری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جلد: مهدیه اکبری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مصحح: مریم عابدی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کلیه حقوق مادی و معنوی این اثر متعلق به موسسه فرهنگی آموزشی الوند قله افتخار آموزش است و هر گونه کپی برداری از آن شرعاً و قانوناً مجاز نمی باشد. </a:t>
            </a: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محصولات دیگر:</a:t>
            </a:r>
          </a:p>
          <a:p>
            <a:pPr algn="just" rtl="1">
              <a:lnSpc>
                <a:spcPct val="150000"/>
              </a:lnSpc>
            </a:pPr>
            <a:endParaRPr lang="en-US" sz="1200" b="1" dirty="0">
              <a:solidFill>
                <a:prstClr val="black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3" name="Picture 2" descr="A logo with a mountain and text&#10;&#10;AI-generated content may be incorrect.">
            <a:extLst>
              <a:ext uri="{FF2B5EF4-FFF2-40B4-BE49-F238E27FC236}">
                <a16:creationId xmlns:a16="http://schemas.microsoft.com/office/drawing/2014/main" id="{D0794BA6-F470-7F91-15DA-7E9FDA17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9" y="1258990"/>
            <a:ext cx="796892" cy="79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7CB9ADA5-8F4E-471D-A37D-A68D8A65E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68" y="7932285"/>
            <a:ext cx="947302" cy="1338942"/>
          </a:xfrm>
          <a:prstGeom prst="rect">
            <a:avLst/>
          </a:prstGeom>
        </p:spPr>
      </p:pic>
      <p:pic>
        <p:nvPicPr>
          <p:cNvPr id="11" name="Picture 10" descr="A screenshot of a game&#10;&#10;AI-generated content may be incorrect.">
            <a:extLst>
              <a:ext uri="{FF2B5EF4-FFF2-40B4-BE49-F238E27FC236}">
                <a16:creationId xmlns:a16="http://schemas.microsoft.com/office/drawing/2014/main" id="{0B60226F-5A27-F435-C1E1-3B90380D6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98" y="7938636"/>
            <a:ext cx="945507" cy="1317521"/>
          </a:xfrm>
          <a:prstGeom prst="rect">
            <a:avLst/>
          </a:prstGeom>
        </p:spPr>
      </p:pic>
      <p:pic>
        <p:nvPicPr>
          <p:cNvPr id="13" name="Picture 12" descr="A cartoon character on a pink background&#10;&#10;AI-generated content may be incorrect.">
            <a:extLst>
              <a:ext uri="{FF2B5EF4-FFF2-40B4-BE49-F238E27FC236}">
                <a16:creationId xmlns:a16="http://schemas.microsoft.com/office/drawing/2014/main" id="{B279BCF2-E05E-F943-3A3D-2B06083A1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68" y="9503195"/>
            <a:ext cx="947302" cy="1338942"/>
          </a:xfrm>
          <a:prstGeom prst="rect">
            <a:avLst/>
          </a:prstGeom>
        </p:spPr>
      </p:pic>
      <p:pic>
        <p:nvPicPr>
          <p:cNvPr id="15" name="Picture 14" descr="A cartoon of a child holding a number&#10;&#10;AI-generated content may be incorrect.">
            <a:extLst>
              <a:ext uri="{FF2B5EF4-FFF2-40B4-BE49-F238E27FC236}">
                <a16:creationId xmlns:a16="http://schemas.microsoft.com/office/drawing/2014/main" id="{F3A825B4-B817-995F-F200-CD08FF5F6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7" y="9503195"/>
            <a:ext cx="947302" cy="1338942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9E32611-93B4-4566-1630-AC0D2B1FB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3" y="9503195"/>
            <a:ext cx="947302" cy="1338942"/>
          </a:xfrm>
          <a:prstGeom prst="rect">
            <a:avLst/>
          </a:prstGeom>
        </p:spPr>
      </p:pic>
      <p:pic>
        <p:nvPicPr>
          <p:cNvPr id="19" name="Picture 18" descr="A cartoon animal on a hot air balloon&#10;&#10;AI-generated content may be incorrect.">
            <a:extLst>
              <a:ext uri="{FF2B5EF4-FFF2-40B4-BE49-F238E27FC236}">
                <a16:creationId xmlns:a16="http://schemas.microsoft.com/office/drawing/2014/main" id="{0D164E27-2518-85B7-C486-60E886F6F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01" y="7944985"/>
            <a:ext cx="947302" cy="1338942"/>
          </a:xfrm>
          <a:prstGeom prst="rect">
            <a:avLst/>
          </a:prstGeom>
        </p:spPr>
      </p:pic>
      <p:pic>
        <p:nvPicPr>
          <p:cNvPr id="21" name="Picture 20" descr="Cartoon animals reading books in a field&#10;&#10;AI-generated content may be incorrect.">
            <a:extLst>
              <a:ext uri="{FF2B5EF4-FFF2-40B4-BE49-F238E27FC236}">
                <a16:creationId xmlns:a16="http://schemas.microsoft.com/office/drawing/2014/main" id="{E61380F5-2159-E1A8-1538-A6629CE94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63" y="8833724"/>
            <a:ext cx="945938" cy="13389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88ABE5-57E2-DD94-9341-1D7E9E049539}"/>
              </a:ext>
            </a:extLst>
          </p:cNvPr>
          <p:cNvSpPr/>
          <p:nvPr/>
        </p:nvSpPr>
        <p:spPr>
          <a:xfrm>
            <a:off x="1425468" y="793228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9B7B0F-E846-4A8D-BCC4-6820E7275AC4}"/>
              </a:ext>
            </a:extLst>
          </p:cNvPr>
          <p:cNvSpPr/>
          <p:nvPr/>
        </p:nvSpPr>
        <p:spPr>
          <a:xfrm>
            <a:off x="2494172" y="792356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B8875E-9826-55DF-9B3E-D2A249463FB5}"/>
              </a:ext>
            </a:extLst>
          </p:cNvPr>
          <p:cNvSpPr/>
          <p:nvPr/>
        </p:nvSpPr>
        <p:spPr>
          <a:xfrm>
            <a:off x="3643793" y="7944786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BE5A33-73C0-F48E-F6E3-A6740EE61A41}"/>
              </a:ext>
            </a:extLst>
          </p:cNvPr>
          <p:cNvSpPr/>
          <p:nvPr/>
        </p:nvSpPr>
        <p:spPr>
          <a:xfrm>
            <a:off x="1402410" y="950319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0C5ED-DF39-0D9C-2D2D-D1321346538E}"/>
              </a:ext>
            </a:extLst>
          </p:cNvPr>
          <p:cNvSpPr/>
          <p:nvPr/>
        </p:nvSpPr>
        <p:spPr>
          <a:xfrm>
            <a:off x="2490560" y="950319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15166-8B8B-397F-B672-54956FCB8689}"/>
              </a:ext>
            </a:extLst>
          </p:cNvPr>
          <p:cNvSpPr/>
          <p:nvPr/>
        </p:nvSpPr>
        <p:spPr>
          <a:xfrm>
            <a:off x="3651695" y="950319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EE6FD-38BE-909B-9DCD-D33608F3BDD8}"/>
              </a:ext>
            </a:extLst>
          </p:cNvPr>
          <p:cNvSpPr/>
          <p:nvPr/>
        </p:nvSpPr>
        <p:spPr>
          <a:xfrm>
            <a:off x="4959563" y="883372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51C939-3B24-3562-7F4E-AF436704AFF6}"/>
              </a:ext>
            </a:extLst>
          </p:cNvPr>
          <p:cNvCxnSpPr>
            <a:cxnSpLocks/>
          </p:cNvCxnSpPr>
          <p:nvPr/>
        </p:nvCxnSpPr>
        <p:spPr>
          <a:xfrm flipH="1">
            <a:off x="1586443" y="3025140"/>
            <a:ext cx="337312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C230C-BE9C-14FA-7C91-E33893547A93}"/>
              </a:ext>
            </a:extLst>
          </p:cNvPr>
          <p:cNvCxnSpPr>
            <a:cxnSpLocks/>
          </p:cNvCxnSpPr>
          <p:nvPr/>
        </p:nvCxnSpPr>
        <p:spPr>
          <a:xfrm flipH="1">
            <a:off x="1650909" y="5125720"/>
            <a:ext cx="36200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340943" y="46252"/>
            <a:ext cx="189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074520" y="443562"/>
            <a:ext cx="5783480" cy="13422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2076" y="443562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023823" y="11719765"/>
            <a:ext cx="5834177" cy="7774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7888" y="-1786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B1F7E-E0A1-BBAE-926C-F6F10D49E15A}"/>
              </a:ext>
            </a:extLst>
          </p:cNvPr>
          <p:cNvSpPr txBox="1"/>
          <p:nvPr/>
        </p:nvSpPr>
        <p:spPr>
          <a:xfrm>
            <a:off x="685800" y="459549"/>
            <a:ext cx="5486400" cy="9331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سارا دارا را دوست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رامسَر دور اَست.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آستارا آباد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اَسب رام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بَرادَرَم سَردَرد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مار سَم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بَبر سَر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توت آبدار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دارا اَسب با تَبَر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مادَرَم ماست دَر دَست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سارا تَرسو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 دَستَم تار دارَم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 دَستَم سَبَد با آرد دارَم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دارا راست دَست اَست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آدَم اَبرو دارَد.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703438-57F9-0A90-527C-5E0348A7B3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469" y="10412756"/>
            <a:ext cx="1134701" cy="11347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718C97-90B0-52C6-F0EB-D44F11A83A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440558">
            <a:off x="5237090" y="10487670"/>
            <a:ext cx="1105018" cy="530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9E06E4-1E87-90F4-A935-E43CCE28F4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7317" y="10329648"/>
            <a:ext cx="1264469" cy="1264469"/>
          </a:xfrm>
          <a:prstGeom prst="rect">
            <a:avLst/>
          </a:prstGeom>
        </p:spPr>
      </p:pic>
      <p:pic>
        <p:nvPicPr>
          <p:cNvPr id="30" name="Picture 29" descr="A green leaf with a white background&#10;&#10;AI-generated content may be incorrect.">
            <a:extLst>
              <a:ext uri="{FF2B5EF4-FFF2-40B4-BE49-F238E27FC236}">
                <a16:creationId xmlns:a16="http://schemas.microsoft.com/office/drawing/2014/main" id="{796CE64C-495B-AFEE-5983-F6CB4D94C8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455" y="10631297"/>
            <a:ext cx="691805" cy="687099"/>
          </a:xfrm>
          <a:prstGeom prst="rect">
            <a:avLst/>
          </a:prstGeom>
        </p:spPr>
      </p:pic>
      <p:pic>
        <p:nvPicPr>
          <p:cNvPr id="31" name="Picture 30" descr="A cartoon character of a cloud&#10;&#10;AI-generated content may be incorrect.">
            <a:extLst>
              <a:ext uri="{FF2B5EF4-FFF2-40B4-BE49-F238E27FC236}">
                <a16:creationId xmlns:a16="http://schemas.microsoft.com/office/drawing/2014/main" id="{2BB9162C-B00B-0F16-B9EA-2FD7FADB84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86" b="90000" l="2146" r="89700">
                        <a14:foregroundMark x1="45279" y1="5714" x2="45279" y2="5714"/>
                        <a14:foregroundMark x1="45279" y1="2857" x2="45279" y2="2857"/>
                        <a14:foregroundMark x1="46352" y1="2857" x2="46352" y2="2857"/>
                        <a14:foregroundMark x1="50429" y1="1429" x2="50429" y2="1429"/>
                        <a14:foregroundMark x1="50429" y1="1429" x2="50429" y2="1429"/>
                        <a14:foregroundMark x1="53648" y1="1429" x2="53648" y2="1429"/>
                        <a14:foregroundMark x1="58798" y1="286" x2="58798" y2="286"/>
                        <a14:foregroundMark x1="58798" y1="286" x2="58798" y2="286"/>
                        <a14:foregroundMark x1="59657" y1="286" x2="59657" y2="286"/>
                        <a14:foregroundMark x1="62876" y1="286" x2="62876" y2="286"/>
                        <a14:foregroundMark x1="37124" y1="48286" x2="37124" y2="48286"/>
                        <a14:foregroundMark x1="28755" y1="45429" x2="25751" y2="46857"/>
                        <a14:foregroundMark x1="16524" y1="45429" x2="16524" y2="45429"/>
                        <a14:foregroundMark x1="9227" y1="40000" x2="9227" y2="40000"/>
                        <a14:foregroundMark x1="8155" y1="37143" x2="8155" y2="37143"/>
                        <a14:foregroundMark x1="8155" y1="37143" x2="8155" y2="37143"/>
                        <a14:foregroundMark x1="8155" y1="38571" x2="8155" y2="42571"/>
                        <a14:foregroundMark x1="6223" y1="45429" x2="6223" y2="45429"/>
                        <a14:foregroundMark x1="2146" y1="52286" x2="2146" y2="52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710" y="10688403"/>
            <a:ext cx="878980" cy="66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25038" y="36161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cs typeface="B Badr" panose="00000400000000000000" pitchFamily="2" charset="-78"/>
              </a:rPr>
              <a:t>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-12830" y="433574"/>
            <a:ext cx="5568311" cy="15759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6696" y="480196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29809" y="11744325"/>
            <a:ext cx="5736663" cy="60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41407" y="-1525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F2F602-E1E2-ED4B-FC40-358D1714C693}"/>
              </a:ext>
            </a:extLst>
          </p:cNvPr>
          <p:cNvSpPr txBox="1"/>
          <p:nvPr/>
        </p:nvSpPr>
        <p:spPr>
          <a:xfrm>
            <a:off x="680540" y="473167"/>
            <a:ext cx="5508354" cy="11399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دانایی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«نـ ن»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نِ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اَنار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دَندان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دَربان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نادان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تَنور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سامان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آناناس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 نَم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-دانا</a:t>
            </a:r>
            <a:endParaRPr lang="en-US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lvl="0" algn="r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بَدَن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دَرمان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داستان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lvl="0" algn="r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مامان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آبادان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بادبان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بوستان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آناناس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نَستَرَن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 اَبر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باران نَم نَم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مامان 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آبادان بود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آرمان نام 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آرمان با اَسب دَر باران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دَر سَبَد توت نَدارَد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 اَنار با نان دارَد.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 بَرادَرم را دوست دارَم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دَندان دَرد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دَندان دَرد دَرمان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آبادان بَندَر دارد.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0D1C0C1-C656-9EE5-1668-D2E158CC0B99}"/>
              </a:ext>
            </a:extLst>
          </p:cNvPr>
          <p:cNvGrpSpPr/>
          <p:nvPr/>
        </p:nvGrpSpPr>
        <p:grpSpPr>
          <a:xfrm>
            <a:off x="256957" y="10386285"/>
            <a:ext cx="3743350" cy="1468918"/>
            <a:chOff x="1226608" y="4905271"/>
            <a:chExt cx="3743350" cy="146891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A5D008F-EF82-4E2D-EC52-E2926C96D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32290" t="10691" r="20193" b="36729"/>
            <a:stretch/>
          </p:blipFill>
          <p:spPr>
            <a:xfrm>
              <a:off x="3034936" y="5166980"/>
              <a:ext cx="769891" cy="120720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41320DF-3A91-0127-A955-73639CC0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 l="19142" t="6779" r="17363" b="35520"/>
            <a:stretch/>
          </p:blipFill>
          <p:spPr>
            <a:xfrm>
              <a:off x="1226608" y="5080056"/>
              <a:ext cx="1054231" cy="124226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1" name="Picture 30" descr="A drawing of a butterfly&#10;&#10;AI-generated content may be incorrect.">
              <a:extLst>
                <a:ext uri="{FF2B5EF4-FFF2-40B4-BE49-F238E27FC236}">
                  <a16:creationId xmlns:a16="http://schemas.microsoft.com/office/drawing/2014/main" id="{9E3BD083-775D-84D5-9B42-25F8218CF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Photocopy/>
                      </a14:imgEffect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9" t="8166" r="20295" b="19049"/>
            <a:stretch/>
          </p:blipFill>
          <p:spPr>
            <a:xfrm>
              <a:off x="2040056" y="4905271"/>
              <a:ext cx="1013250" cy="136071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3C7D818-9935-DC0E-00DE-69C2520C5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23914" t="11986" r="26763" b="5737"/>
            <a:stretch/>
          </p:blipFill>
          <p:spPr>
            <a:xfrm rot="5400000">
              <a:off x="3879436" y="5098198"/>
              <a:ext cx="966522" cy="1214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0853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143855" y="443562"/>
            <a:ext cx="568461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61926" y="460555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28483" y="11731797"/>
            <a:ext cx="5636198" cy="4393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4983" y="6945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44019" y="3175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49CF8-FAEB-7204-2F30-10008012C3F7}"/>
              </a:ext>
            </a:extLst>
          </p:cNvPr>
          <p:cNvSpPr txBox="1"/>
          <p:nvPr/>
        </p:nvSpPr>
        <p:spPr>
          <a:xfrm>
            <a:off x="-2431" y="11195406"/>
            <a:ext cx="558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cs typeface="B Badr" panose="00000400000000000000" pitchFamily="2" charset="-78"/>
              </a:rPr>
              <a:t>10</a:t>
            </a:r>
            <a:endParaRPr lang="en-US" sz="2000" b="1" dirty="0"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07AD72-33A4-BA47-DFE9-461577E523AA}"/>
              </a:ext>
            </a:extLst>
          </p:cNvPr>
          <p:cNvSpPr txBox="1"/>
          <p:nvPr/>
        </p:nvSpPr>
        <p:spPr>
          <a:xfrm>
            <a:off x="460591" y="476568"/>
            <a:ext cx="5714607" cy="1109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دیدگان زیبا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تیـ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نیـ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ایمان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ایستاد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سیب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بیمار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بینی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بارید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نیما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سینا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بوسید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سینَما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بَستَنی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نَسیم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مینا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راَنَد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بینَد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بارَد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دانَد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بینَد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تَرسَد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اَمین ایرانی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ایران را دوست دا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اَمین بَرادَری دَر ساری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سینا نام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R="0" lvl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سینا سَبَدی را بَر می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دَر این سَبَد سیر، سیب با اَنار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سینا اَسب را بیرون می رانَد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F51D163-B629-4850-0F61-05C28AFE2A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495" y="9952169"/>
            <a:ext cx="2014521" cy="188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13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1826" y="436675"/>
            <a:ext cx="5768298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H="1" flipV="1">
            <a:off x="-3272" y="429789"/>
            <a:ext cx="9066" cy="1132819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4755" y="11744929"/>
            <a:ext cx="5648240" cy="838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9897" y="2352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16C6C-B175-C1C6-DABF-24D5D185955D}"/>
              </a:ext>
            </a:extLst>
          </p:cNvPr>
          <p:cNvSpPr txBox="1"/>
          <p:nvPr/>
        </p:nvSpPr>
        <p:spPr>
          <a:xfrm>
            <a:off x="2701760" y="39258"/>
            <a:ext cx="3566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0740CC-9E6A-8BD9-A8BB-BCE00BB1DAB1}"/>
              </a:ext>
            </a:extLst>
          </p:cNvPr>
          <p:cNvSpPr txBox="1"/>
          <p:nvPr/>
        </p:nvSpPr>
        <p:spPr>
          <a:xfrm>
            <a:off x="685800" y="449678"/>
            <a:ext cx="5489376" cy="3897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دَر بوستان اَمیر را می بینَد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اَمیر می دانَد دَر ساری باران می بارَد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ایرانی بیدار اَست.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من در سینی بیست اَنار دارَم.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نَسیم سینی را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نیما اسَب را آرام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رانَد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4012F4-2BD5-52E5-DAFF-C9EC8D5E599E}"/>
              </a:ext>
            </a:extLst>
          </p:cNvPr>
          <p:cNvSpPr txBox="1"/>
          <p:nvPr/>
        </p:nvSpPr>
        <p:spPr>
          <a:xfrm>
            <a:off x="6412473" y="11184100"/>
            <a:ext cx="4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C687A9-F0D0-0CFF-A2C2-17F324E2ECD5}"/>
              </a:ext>
            </a:extLst>
          </p:cNvPr>
          <p:cNvGrpSpPr/>
          <p:nvPr/>
        </p:nvGrpSpPr>
        <p:grpSpPr>
          <a:xfrm>
            <a:off x="1411371" y="10574430"/>
            <a:ext cx="4035259" cy="1134270"/>
            <a:chOff x="918277" y="10574430"/>
            <a:chExt cx="4035259" cy="11342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10C6BB9-5708-4ADD-1F68-85DD40C3D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6761" t="4615" r="16326" b="18664"/>
            <a:stretch/>
          </p:blipFill>
          <p:spPr>
            <a:xfrm rot="21436425">
              <a:off x="4017881" y="10574430"/>
              <a:ext cx="935655" cy="109161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F38A744-637E-F34E-FFC0-830B6C687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34646" t="10939" r="15589" b="30300"/>
            <a:stretch/>
          </p:blipFill>
          <p:spPr>
            <a:xfrm>
              <a:off x="2421525" y="10583004"/>
              <a:ext cx="1077374" cy="11256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62E2822-8D02-0DCC-15F8-BF57DD348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28435" t="38654" r="33431" b="40428"/>
            <a:stretch/>
          </p:blipFill>
          <p:spPr>
            <a:xfrm>
              <a:off x="918277" y="10625256"/>
              <a:ext cx="1065224" cy="103879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986475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15970" y="1171610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7562" y="1171384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10080" y="456984"/>
            <a:ext cx="5635173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52873" y="466003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245611" y="11711410"/>
            <a:ext cx="5612389" cy="514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3177" y="2059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F5AAE0-0E3A-6FAD-1301-29ACB3C4CA98}"/>
              </a:ext>
            </a:extLst>
          </p:cNvPr>
          <p:cNvSpPr txBox="1"/>
          <p:nvPr/>
        </p:nvSpPr>
        <p:spPr>
          <a:xfrm>
            <a:off x="685801" y="2029255"/>
            <a:ext cx="5486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5F2B54-E904-25A2-7409-98FF2033CC38}"/>
              </a:ext>
            </a:extLst>
          </p:cNvPr>
          <p:cNvSpPr txBox="1"/>
          <p:nvPr/>
        </p:nvSpPr>
        <p:spPr>
          <a:xfrm>
            <a:off x="602607" y="42702"/>
            <a:ext cx="168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A6BF72-6666-CF1C-AEE6-077D268223B0}"/>
              </a:ext>
            </a:extLst>
          </p:cNvPr>
          <p:cNvSpPr txBox="1"/>
          <p:nvPr/>
        </p:nvSpPr>
        <p:spPr>
          <a:xfrm>
            <a:off x="687852" y="470896"/>
            <a:ext cx="5474226" cy="1109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زندگی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ز»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سَرسَبز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سوزَن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سَرباز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تَرازو زَنبور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زاری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زار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زَبان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بازار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آزادی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تَبریز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ایزَد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زانو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نَماز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نازَنین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سیب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زمینی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نَزَد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زَمزَم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اَسباب بازی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اَرزان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بیزار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مازَندَران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آزار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زینَت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میزبان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رومیزی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زَمان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اَرزَن زَری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می سازَد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 آزاد است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ایرانی آزاد است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 ایران را دوست داریم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ایران سَرسَبز است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تَرازو دَر دَست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10A655-3A8D-1E1A-E6B1-0AFCF23869E6}"/>
              </a:ext>
            </a:extLst>
          </p:cNvPr>
          <p:cNvSpPr txBox="1"/>
          <p:nvPr/>
        </p:nvSpPr>
        <p:spPr>
          <a:xfrm>
            <a:off x="-29034" y="11181815"/>
            <a:ext cx="515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pic>
        <p:nvPicPr>
          <p:cNvPr id="37" name="Picture 36" descr="Cartoon a cartoon bee running&#10;&#10;AI-generated content may be incorrect.">
            <a:extLst>
              <a:ext uri="{FF2B5EF4-FFF2-40B4-BE49-F238E27FC236}">
                <a16:creationId xmlns:a16="http://schemas.microsoft.com/office/drawing/2014/main" id="{1F227CD8-B6B0-BC8F-350B-9D47AF8C0E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47" b="98403" l="2920" r="96168">
                        <a14:foregroundMark x1="96168" y1="88818" x2="96168" y2="88818"/>
                        <a14:foregroundMark x1="92883" y1="86741" x2="92883" y2="86741"/>
                        <a14:foregroundMark x1="92883" y1="79872" x2="92883" y2="79872"/>
                        <a14:foregroundMark x1="81569" y1="84824" x2="81569" y2="84824"/>
                        <a14:foregroundMark x1="81569" y1="88818" x2="81569" y2="88818"/>
                        <a14:foregroundMark x1="81569" y1="89776" x2="81569" y2="89776"/>
                        <a14:foregroundMark x1="80474" y1="92652" x2="80474" y2="92652"/>
                        <a14:foregroundMark x1="78285" y1="92652" x2="78285" y2="92652"/>
                        <a14:foregroundMark x1="79380" y1="95687" x2="78285" y2="98562"/>
                        <a14:foregroundMark x1="75912" y1="93610" x2="75912" y2="93610"/>
                        <a14:foregroundMark x1="42336" y1="36581" x2="42336" y2="36581"/>
                        <a14:foregroundMark x1="41241" y1="33706" x2="41241" y2="33706"/>
                        <a14:foregroundMark x1="41241" y1="33706" x2="41241" y2="33706"/>
                        <a14:foregroundMark x1="41241" y1="33706" x2="41241" y2="33706"/>
                        <a14:foregroundMark x1="41241" y1="34665" x2="41241" y2="34665"/>
                        <a14:foregroundMark x1="38869" y1="37700" x2="38869" y2="37700"/>
                        <a14:foregroundMark x1="26642" y1="36581" x2="26642" y2="36581"/>
                        <a14:foregroundMark x1="23175" y1="29712" x2="23175" y2="29712"/>
                        <a14:foregroundMark x1="20985" y1="29712" x2="20985" y2="29712"/>
                        <a14:foregroundMark x1="19891" y1="33706" x2="19891" y2="33706"/>
                        <a14:foregroundMark x1="19891" y1="36581" x2="19891" y2="36581"/>
                        <a14:foregroundMark x1="16423" y1="39617" x2="16423" y2="39617"/>
                        <a14:foregroundMark x1="22080" y1="40575" x2="22080" y2="40575"/>
                        <a14:foregroundMark x1="34489" y1="35623" x2="46715" y2="45527"/>
                        <a14:foregroundMark x1="20985" y1="41534" x2="19891" y2="42492"/>
                        <a14:foregroundMark x1="43431" y1="32748" x2="43431" y2="32748"/>
                        <a14:foregroundMark x1="43431" y1="31789" x2="43431" y2="31789"/>
                        <a14:foregroundMark x1="43431" y1="31789" x2="43431" y2="34665"/>
                        <a14:foregroundMark x1="42336" y1="36581" x2="42336" y2="36581"/>
                        <a14:foregroundMark x1="42336" y1="36581" x2="42336" y2="36581"/>
                        <a14:foregroundMark x1="37774" y1="35623" x2="37774" y2="35623"/>
                        <a14:foregroundMark x1="37774" y1="35623" x2="37774" y2="35623"/>
                        <a14:foregroundMark x1="38869" y1="32748" x2="38869" y2="32748"/>
                        <a14:foregroundMark x1="38869" y1="32748" x2="38869" y2="32748"/>
                        <a14:foregroundMark x1="38869" y1="32748" x2="38869" y2="32748"/>
                        <a14:foregroundMark x1="39964" y1="33706" x2="39964" y2="33706"/>
                        <a14:foregroundMark x1="41241" y1="32748" x2="41241" y2="32748"/>
                        <a14:foregroundMark x1="41241" y1="29712" x2="41241" y2="29712"/>
                        <a14:foregroundMark x1="41241" y1="29712" x2="41241" y2="29712"/>
                        <a14:foregroundMark x1="23175" y1="28754" x2="23175" y2="28754"/>
                        <a14:foregroundMark x1="22080" y1="28754" x2="20985" y2="31789"/>
                        <a14:foregroundMark x1="20985" y1="33706" x2="20985" y2="33706"/>
                        <a14:foregroundMark x1="20985" y1="33706" x2="20985" y2="33706"/>
                        <a14:foregroundMark x1="20985" y1="31789" x2="20985" y2="31789"/>
                        <a14:foregroundMark x1="18613" y1="28754" x2="18613" y2="28754"/>
                        <a14:foregroundMark x1="62409" y1="69010" x2="62409" y2="69010"/>
                        <a14:foregroundMark x1="66971" y1="70128" x2="66971" y2="70128"/>
                        <a14:foregroundMark x1="70255" y1="70128" x2="70255" y2="70128"/>
                        <a14:foregroundMark x1="51277" y1="32748" x2="51277" y2="32748"/>
                        <a14:foregroundMark x1="45620" y1="18051" x2="28832" y2="8147"/>
                        <a14:foregroundMark x1="25365" y1="20927" x2="2920" y2="15016"/>
                        <a14:foregroundMark x1="78285" y1="79872" x2="78285" y2="79872"/>
                        <a14:foregroundMark x1="25365" y1="72045" x2="2920" y2="73003"/>
                        <a14:foregroundMark x1="20985" y1="67093" x2="19891" y2="70128"/>
                        <a14:foregroundMark x1="17518" y1="71086" x2="17518" y2="71086"/>
                        <a14:foregroundMark x1="17518" y1="71086" x2="17518" y2="71086"/>
                        <a14:foregroundMark x1="17518" y1="71086" x2="17518" y2="71086"/>
                        <a14:foregroundMark x1="14234" y1="73003" x2="14234" y2="73003"/>
                        <a14:foregroundMark x1="14234" y1="73003" x2="14234" y2="73003"/>
                        <a14:foregroundMark x1="14234" y1="73003" x2="14234" y2="73003"/>
                        <a14:foregroundMark x1="9672" y1="72045" x2="9672" y2="72045"/>
                        <a14:foregroundMark x1="8577" y1="72045" x2="8577" y2="72045"/>
                        <a14:foregroundMark x1="7482" y1="72045" x2="7482" y2="72045"/>
                        <a14:foregroundMark x1="6387" y1="72045" x2="6387" y2="72045"/>
                        <a14:foregroundMark x1="10766" y1="72045" x2="10766" y2="72045"/>
                        <a14:foregroundMark x1="45620" y1="85783" x2="45620" y2="85783"/>
                        <a14:foregroundMark x1="41241" y1="82907" x2="43431" y2="78914"/>
                        <a14:foregroundMark x1="46715" y1="77955" x2="46715" y2="77955"/>
                        <a14:foregroundMark x1="46715" y1="77955" x2="46715" y2="77955"/>
                        <a14:foregroundMark x1="47810" y1="77955" x2="47810" y2="77955"/>
                        <a14:foregroundMark x1="49088" y1="74920" x2="49088" y2="74920"/>
                        <a14:foregroundMark x1="47810" y1="76038" x2="46715" y2="79872"/>
                        <a14:foregroundMark x1="46715" y1="79872" x2="46715" y2="79872"/>
                        <a14:foregroundMark x1="44526" y1="80831" x2="44526" y2="80831"/>
                        <a14:foregroundMark x1="39964" y1="80831" x2="39964" y2="80831"/>
                        <a14:foregroundMark x1="38869" y1="80831" x2="38869" y2="80831"/>
                        <a14:foregroundMark x1="37774" y1="80831" x2="37774" y2="80831"/>
                        <a14:foregroundMark x1="37774" y1="80831" x2="37774" y2="80831"/>
                        <a14:foregroundMark x1="37774" y1="82907" x2="37774" y2="82907"/>
                        <a14:foregroundMark x1="37774" y1="86741" x2="37774" y2="86741"/>
                        <a14:foregroundMark x1="37774" y1="86741" x2="37774" y2="86741"/>
                        <a14:foregroundMark x1="38869" y1="86741" x2="38869" y2="86741"/>
                        <a14:foregroundMark x1="12044" y1="69010" x2="12044" y2="69010"/>
                        <a14:foregroundMark x1="27737" y1="73003" x2="27737" y2="73003"/>
                        <a14:foregroundMark x1="23175" y1="68051" x2="23175" y2="68051"/>
                        <a14:foregroundMark x1="23175" y1="68051" x2="23175" y2="68051"/>
                        <a14:foregroundMark x1="23175" y1="68051" x2="23175" y2="68051"/>
                        <a14:foregroundMark x1="25365" y1="68051" x2="28832" y2="68051"/>
                        <a14:foregroundMark x1="29927" y1="68051" x2="29927" y2="68051"/>
                        <a14:foregroundMark x1="31022" y1="69010" x2="31022" y2="69010"/>
                        <a14:foregroundMark x1="27737" y1="66134" x2="27737" y2="66134"/>
                        <a14:foregroundMark x1="12044" y1="69329" x2="12044" y2="69329"/>
                        <a14:foregroundMark x1="12044" y1="69329" x2="12044" y2="69329"/>
                        <a14:foregroundMark x1="12044" y1="69329" x2="12044" y2="69329"/>
                        <a14:foregroundMark x1="12044" y1="69329" x2="12044" y2="69329"/>
                        <a14:foregroundMark x1="10949" y1="68371" x2="10949" y2="68371"/>
                        <a14:foregroundMark x1="10949" y1="68371" x2="10949" y2="68371"/>
                        <a14:foregroundMark x1="9854" y1="68371" x2="9854" y2="68371"/>
                        <a14:foregroundMark x1="8759" y1="69329" x2="8759" y2="69329"/>
                        <a14:foregroundMark x1="8759" y1="69329" x2="8759" y2="69329"/>
                        <a14:foregroundMark x1="8759" y1="69329" x2="8759" y2="69329"/>
                        <a14:foregroundMark x1="8759" y1="71246" x2="8759" y2="71246"/>
                        <a14:foregroundMark x1="8759" y1="71246" x2="8759" y2="71246"/>
                        <a14:foregroundMark x1="8759" y1="71246" x2="8759" y2="71246"/>
                        <a14:foregroundMark x1="8759" y1="73163" x2="8759" y2="73163"/>
                        <a14:foregroundMark x1="8759" y1="73163" x2="8759" y2="73163"/>
                        <a14:foregroundMark x1="8759" y1="73163" x2="8759" y2="73163"/>
                        <a14:foregroundMark x1="5292" y1="74281" x2="5292" y2="74281"/>
                        <a14:foregroundMark x1="5292" y1="74281" x2="5292" y2="74281"/>
                        <a14:foregroundMark x1="9854" y1="75240" x2="9854" y2="75240"/>
                        <a14:foregroundMark x1="12044" y1="74281" x2="12044" y2="74281"/>
                        <a14:foregroundMark x1="15511" y1="72204" x2="15511" y2="72204"/>
                        <a14:foregroundMark x1="16606" y1="72204" x2="16606" y2="72204"/>
                        <a14:foregroundMark x1="16606" y1="72204" x2="16606" y2="72204"/>
                        <a14:foregroundMark x1="10949" y1="72204" x2="10949" y2="72204"/>
                        <a14:foregroundMark x1="10949" y1="72204" x2="10949" y2="72204"/>
                        <a14:foregroundMark x1="9854" y1="72204" x2="9854" y2="72204"/>
                        <a14:foregroundMark x1="8759" y1="74281" x2="8759" y2="74281"/>
                        <a14:foregroundMark x1="9854" y1="77157" x2="9854" y2="77157"/>
                        <a14:foregroundMark x1="9854" y1="77157" x2="9854" y2="77157"/>
                        <a14:foregroundMark x1="9854" y1="77157" x2="9854" y2="77157"/>
                        <a14:foregroundMark x1="15511" y1="75240" x2="15511" y2="75240"/>
                        <a14:foregroundMark x1="15511" y1="75240" x2="15511" y2="75240"/>
                        <a14:foregroundMark x1="16606" y1="75240" x2="16606" y2="75240"/>
                        <a14:foregroundMark x1="18796" y1="74281" x2="18796" y2="74281"/>
                        <a14:foregroundMark x1="19891" y1="73163" x2="19891" y2="73163"/>
                        <a14:foregroundMark x1="22263" y1="72204" x2="22263" y2="72204"/>
                        <a14:foregroundMark x1="25547" y1="72204" x2="25547" y2="72204"/>
                        <a14:foregroundMark x1="59307" y1="38818" x2="59307" y2="38818"/>
                        <a14:foregroundMark x1="59307" y1="36901" x2="59307" y2="36901"/>
                        <a14:foregroundMark x1="55839" y1="33866" x2="55839" y2="33866"/>
                        <a14:foregroundMark x1="51460" y1="33866" x2="51460" y2="33866"/>
                        <a14:foregroundMark x1="53650" y1="34984" x2="53650" y2="34984"/>
                        <a14:foregroundMark x1="56934" y1="38818" x2="56934" y2="42812"/>
                        <a14:foregroundMark x1="47993" y1="51597" x2="47993" y2="51597"/>
                        <a14:foregroundMark x1="49088" y1="49681" x2="49088" y2="49681"/>
                        <a14:foregroundMark x1="46898" y1="49681" x2="43613" y2="49681"/>
                        <a14:foregroundMark x1="31204" y1="45687" x2="31204" y2="45687"/>
                        <a14:foregroundMark x1="30109" y1="45687" x2="30109" y2="45687"/>
                        <a14:foregroundMark x1="29015" y1="46645" x2="33394" y2="46645"/>
                        <a14:foregroundMark x1="60401" y1="46645" x2="60401" y2="46645"/>
                        <a14:foregroundMark x1="63686" y1="59425" x2="63686" y2="59425"/>
                        <a14:foregroundMark x1="67153" y1="61502" x2="68248" y2="64377"/>
                        <a14:foregroundMark x1="70438" y1="70288" x2="70438" y2="70288"/>
                        <a14:foregroundMark x1="70438" y1="74281" x2="70438" y2="74281"/>
                        <a14:foregroundMark x1="69343" y1="79073" x2="69343" y2="79073"/>
                        <a14:foregroundMark x1="34489" y1="77157" x2="34489" y2="77157"/>
                        <a14:foregroundMark x1="40146" y1="82109" x2="40146" y2="82109"/>
                        <a14:foregroundMark x1="40146" y1="84026" x2="40146" y2="84026"/>
                        <a14:foregroundMark x1="37956" y1="88019" x2="37956" y2="88019"/>
                        <a14:foregroundMark x1="36861" y1="88978" x2="36861" y2="88978"/>
                        <a14:foregroundMark x1="37956" y1="88978" x2="37956" y2="88978"/>
                        <a14:foregroundMark x1="42336" y1="88019" x2="45803" y2="87061"/>
                        <a14:foregroundMark x1="45803" y1="84026" x2="45803" y2="84026"/>
                        <a14:foregroundMark x1="45803" y1="84026" x2="45803" y2="84026"/>
                        <a14:foregroundMark x1="34489" y1="88978" x2="34489" y2="88978"/>
                        <a14:foregroundMark x1="35766" y1="88019" x2="35766" y2="88019"/>
                        <a14:foregroundMark x1="35766" y1="87061" x2="35766" y2="87061"/>
                        <a14:foregroundMark x1="35766" y1="87061" x2="35766" y2="87061"/>
                        <a14:foregroundMark x1="34489" y1="87061" x2="34489" y2="87061"/>
                        <a14:foregroundMark x1="36861" y1="84984" x2="36861" y2="84984"/>
                        <a14:foregroundMark x1="37956" y1="81150" x2="37956" y2="81150"/>
                        <a14:foregroundMark x1="40146" y1="81150" x2="40146" y2="81150"/>
                        <a14:foregroundMark x1="40146" y1="81150" x2="40146" y2="81150"/>
                        <a14:foregroundMark x1="37956" y1="82109" x2="37956" y2="82109"/>
                        <a14:foregroundMark x1="34489" y1="84026" x2="34489" y2="84026"/>
                        <a14:foregroundMark x1="34489" y1="84984" x2="34489" y2="84984"/>
                        <a14:foregroundMark x1="33394" y1="85942" x2="33394" y2="85942"/>
                        <a14:foregroundMark x1="50365" y1="77157" x2="50365" y2="77157"/>
                        <a14:foregroundMark x1="52555" y1="77157" x2="52555" y2="77157"/>
                        <a14:foregroundMark x1="33394" y1="70288" x2="33394" y2="70288"/>
                        <a14:foregroundMark x1="27737" y1="70288" x2="27737" y2="70288"/>
                        <a14:foregroundMark x1="24453" y1="70288" x2="24453" y2="70288"/>
                        <a14:foregroundMark x1="23358" y1="68371" x2="23358" y2="68371"/>
                        <a14:foregroundMark x1="23358" y1="68371" x2="23358" y2="68371"/>
                        <a14:foregroundMark x1="25547" y1="68371" x2="25547" y2="68371"/>
                        <a14:foregroundMark x1="43613" y1="64377" x2="43613" y2="64377"/>
                        <a14:foregroundMark x1="50365" y1="63419" x2="50365" y2="63419"/>
                        <a14:foregroundMark x1="52555" y1="60383" x2="52555" y2="60383"/>
                        <a14:foregroundMark x1="36861" y1="85942" x2="36861" y2="85942"/>
                        <a14:foregroundMark x1="43613" y1="81150" x2="43613" y2="81150"/>
                        <a14:foregroundMark x1="42336" y1="81150" x2="39051" y2="81150"/>
                        <a14:foregroundMark x1="39051" y1="81150" x2="39051" y2="81150"/>
                        <a14:foregroundMark x1="42336" y1="79073" x2="42336" y2="79073"/>
                        <a14:foregroundMark x1="41241" y1="79073" x2="41241" y2="79073"/>
                        <a14:foregroundMark x1="39051" y1="85942" x2="39051" y2="85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529" y="10837781"/>
            <a:ext cx="722022" cy="82479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10A91E1-1FB3-A54A-7EE9-A9DCF76956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417" b="90000" l="9926" r="90222">
                        <a14:foregroundMark x1="82815" y1="62583" x2="82815" y2="62583"/>
                        <a14:foregroundMark x1="88889" y1="64333" x2="88889" y2="64333"/>
                        <a14:foregroundMark x1="90370" y1="64333" x2="90370" y2="64333"/>
                        <a14:foregroundMark x1="90370" y1="64333" x2="90370" y2="64333"/>
                        <a14:foregroundMark x1="90370" y1="62583" x2="90370" y2="62583"/>
                        <a14:foregroundMark x1="90370" y1="62583" x2="90370" y2="62583"/>
                        <a14:foregroundMark x1="90370" y1="62583" x2="90370" y2="62583"/>
                        <a14:foregroundMark x1="90370" y1="62583" x2="90370" y2="62583"/>
                        <a14:foregroundMark x1="90370" y1="63500" x2="90370" y2="63500"/>
                        <a14:foregroundMark x1="52741" y1="16833" x2="58667" y2="15167"/>
                        <a14:foregroundMark x1="39111" y1="11750" x2="39111" y2="11750"/>
                        <a14:foregroundMark x1="46667" y1="8417" x2="46667" y2="8417"/>
                        <a14:foregroundMark x1="42074" y1="9250" x2="55704" y2="15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3973" y="10665951"/>
            <a:ext cx="601016" cy="106847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EBDED6E-21AF-FACD-5B0D-3A2C807555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278" b="95278" l="2571" r="90000">
                        <a14:foregroundMark x1="87143" y1="17315" x2="87143" y2="17315"/>
                        <a14:foregroundMark x1="84571" y1="14815" x2="84571" y2="14815"/>
                        <a14:foregroundMark x1="81857" y1="7963" x2="81857" y2="7963"/>
                        <a14:foregroundMark x1="81857" y1="7963" x2="84571" y2="15648"/>
                        <a14:foregroundMark x1="87143" y1="8796" x2="46143" y2="10463"/>
                        <a14:foregroundMark x1="54143" y1="6204" x2="70000" y2="25926"/>
                        <a14:foregroundMark x1="83286" y1="15648" x2="71286" y2="26759"/>
                        <a14:foregroundMark x1="74000" y1="11389" x2="66000" y2="23333"/>
                        <a14:foregroundMark x1="68714" y1="10463" x2="66000" y2="18241"/>
                        <a14:foregroundMark x1="63429" y1="7963" x2="64714" y2="13056"/>
                        <a14:foregroundMark x1="55429" y1="9630" x2="55429" y2="9630"/>
                        <a14:foregroundMark x1="58143" y1="5370" x2="58143" y2="5370"/>
                        <a14:foregroundMark x1="43571" y1="12222" x2="43571" y2="12222"/>
                        <a14:foregroundMark x1="47571" y1="12222" x2="58143" y2="16481"/>
                        <a14:foregroundMark x1="63429" y1="16481" x2="64714" y2="19074"/>
                        <a14:foregroundMark x1="76571" y1="19074" x2="76571" y2="19074"/>
                        <a14:foregroundMark x1="71286" y1="37037" x2="60714" y2="59352"/>
                        <a14:foregroundMark x1="59429" y1="95370" x2="59429" y2="95370"/>
                        <a14:foregroundMark x1="59429" y1="88519" x2="51429" y2="90185"/>
                        <a14:foregroundMark x1="40857" y1="91944" x2="40857" y2="91944"/>
                        <a14:foregroundMark x1="39571" y1="91944" x2="35571" y2="91944"/>
                        <a14:foregroundMark x1="29000" y1="91111" x2="29000" y2="91111"/>
                        <a14:foregroundMark x1="19714" y1="90185" x2="19714" y2="90185"/>
                        <a14:foregroundMark x1="19714" y1="90185" x2="19714" y2="90185"/>
                        <a14:foregroundMark x1="21000" y1="90185" x2="42286" y2="91944"/>
                        <a14:foregroundMark x1="51429" y1="89352" x2="62000" y2="89352"/>
                        <a14:foregroundMark x1="29000" y1="52500" x2="3857" y2="62778"/>
                        <a14:foregroundMark x1="14429" y1="53333" x2="2571" y2="619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449" y="10625013"/>
            <a:ext cx="684391" cy="105591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3DF274B-AE2C-1E06-4B5A-97E135E029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73505" y1="45196" x2="73505" y2="45196"/>
                        <a14:foregroundMark x1="72826" y1="43978" x2="72826" y2="43978"/>
                        <a14:foregroundMark x1="72826" y1="43978" x2="72826" y2="43978"/>
                        <a14:foregroundMark x1="72283" y1="42625" x2="72283" y2="42625"/>
                        <a14:foregroundMark x1="72826" y1="43302" x2="73505" y2="45873"/>
                        <a14:foregroundMark x1="73505" y1="45873" x2="73505" y2="45873"/>
                        <a14:foregroundMark x1="73505" y1="45873" x2="73505" y2="45873"/>
                        <a14:foregroundMark x1="67799" y1="43978" x2="67120" y2="45873"/>
                        <a14:foregroundMark x1="68478" y1="45873" x2="68478" y2="45873"/>
                        <a14:foregroundMark x1="68478" y1="43302" x2="69701" y2="41407"/>
                        <a14:foregroundMark x1="70924" y1="41407" x2="70924" y2="41407"/>
                        <a14:foregroundMark x1="71603" y1="41407" x2="71603" y2="41407"/>
                        <a14:foregroundMark x1="74864" y1="43978" x2="74864" y2="43978"/>
                        <a14:foregroundMark x1="75408" y1="44520" x2="75408" y2="44520"/>
                        <a14:foregroundMark x1="75408" y1="45873" x2="75408" y2="45873"/>
                        <a14:foregroundMark x1="79891" y1="43978" x2="79891" y2="43978"/>
                        <a14:foregroundMark x1="83016" y1="43978" x2="83016" y2="43978"/>
                        <a14:foregroundMark x1="83696" y1="44520" x2="85054" y2="46414"/>
                        <a14:foregroundMark x1="85598" y1="47767" x2="85598" y2="47767"/>
                        <a14:foregroundMark x1="85054" y1="45196" x2="85054" y2="45196"/>
                        <a14:foregroundMark x1="79891" y1="42625" x2="79891" y2="42625"/>
                        <a14:foregroundMark x1="82473" y1="41949" x2="84375" y2="41949"/>
                        <a14:foregroundMark x1="84375" y1="41949" x2="84375" y2="41949"/>
                        <a14:foregroundMark x1="81793" y1="41949" x2="81793" y2="41949"/>
                        <a14:foregroundMark x1="82473" y1="46414" x2="83016" y2="48309"/>
                        <a14:foregroundMark x1="83016" y1="48309" x2="83016" y2="48309"/>
                        <a14:foregroundMark x1="68478" y1="68606" x2="68478" y2="68606"/>
                        <a14:foregroundMark x1="69022" y1="72530" x2="66576" y2="77537"/>
                        <a14:foregroundMark x1="57609" y1="75643" x2="57609" y2="75643"/>
                        <a14:foregroundMark x1="37228" y1="64276" x2="38451" y2="61705"/>
                        <a14:foregroundMark x1="43614" y1="56022" x2="53804" y2="54127"/>
                        <a14:foregroundMark x1="74185" y1="43302" x2="74185" y2="433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191192" y="10935363"/>
            <a:ext cx="1112343" cy="80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90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2691" y="455813"/>
            <a:ext cx="5584086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H="1" flipV="1">
            <a:off x="0" y="462778"/>
            <a:ext cx="6465" cy="1131306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-4396" y="11744211"/>
            <a:ext cx="5591173" cy="2789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4595" y="-1793"/>
            <a:ext cx="450067" cy="450377"/>
          </a:xfrm>
          <a:prstGeom prst="ellipse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7D8E161-52CC-C73A-1DFC-BD0CF4334D7D}"/>
              </a:ext>
            </a:extLst>
          </p:cNvPr>
          <p:cNvSpPr txBox="1"/>
          <p:nvPr/>
        </p:nvSpPr>
        <p:spPr>
          <a:xfrm>
            <a:off x="4405741" y="58679"/>
            <a:ext cx="1836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43EE77-CAA8-55AD-316D-2C844FD30E38}"/>
              </a:ext>
            </a:extLst>
          </p:cNvPr>
          <p:cNvSpPr txBox="1"/>
          <p:nvPr/>
        </p:nvSpPr>
        <p:spPr>
          <a:xfrm>
            <a:off x="1783080" y="-4916730"/>
            <a:ext cx="3566160" cy="320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E69CE-B117-D4A3-F1F5-BF40B026E374}"/>
              </a:ext>
            </a:extLst>
          </p:cNvPr>
          <p:cNvSpPr txBox="1"/>
          <p:nvPr/>
        </p:nvSpPr>
        <p:spPr>
          <a:xfrm>
            <a:off x="692221" y="536306"/>
            <a:ext cx="5468821" cy="8777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زَری اَنار را از زَمین بَر می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 با سوزَن دَر تَبریز بودیم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اَسب زین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مادَرَم دَر سَبَد سَبزی 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ریزَد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داس تیز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آدَم زَبان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 بازی دَر باران را دوست دارَم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دَر روستا زَمین نَدارَد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مازَندَران سَر سَبز است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مَرد تَرازو را اَز میز بَر می دارَد.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 مادَرَم دَر بازار دوستَم زَری را دید.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نیما دَر ایران سَرباز اَست.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سَرباز ایران را دوست می دارَد.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زَنبور بَر دَر بود.زَنبور سَم دارد.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اَمیر میز می سازَد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2179B3-DE68-1F0A-3817-44FAA77A576E}"/>
              </a:ext>
            </a:extLst>
          </p:cNvPr>
          <p:cNvSpPr txBox="1"/>
          <p:nvPr/>
        </p:nvSpPr>
        <p:spPr>
          <a:xfrm>
            <a:off x="6394600" y="11225924"/>
            <a:ext cx="515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90473A6-4259-B513-D093-FB619554C3D5}"/>
              </a:ext>
            </a:extLst>
          </p:cNvPr>
          <p:cNvGrpSpPr/>
          <p:nvPr/>
        </p:nvGrpSpPr>
        <p:grpSpPr>
          <a:xfrm>
            <a:off x="711253" y="9767494"/>
            <a:ext cx="5500186" cy="2036630"/>
            <a:chOff x="623664" y="4165652"/>
            <a:chExt cx="5500186" cy="203663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BA54148-A66B-DCFF-4810-9DBD5029F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897" b="92611" l="8871" r="89113">
                          <a14:foregroundMark x1="29839" y1="23645" x2="50806" y2="19704"/>
                          <a14:foregroundMark x1="32661" y1="22167" x2="67339" y2="9852"/>
                          <a14:foregroundMark x1="57661" y1="13300" x2="12903" y2="10837"/>
                          <a14:foregroundMark x1="40323" y1="14286" x2="69758" y2="13300"/>
                          <a14:foregroundMark x1="69758" y1="13300" x2="75000" y2="13300"/>
                          <a14:foregroundMark x1="67339" y1="17241" x2="44758" y2="76355"/>
                          <a14:foregroundMark x1="40726" y1="26108" x2="71371" y2="73892"/>
                          <a14:foregroundMark x1="67742" y1="65025" x2="34677" y2="63054"/>
                          <a14:foregroundMark x1="33871" y1="50246" x2="25806" y2="81281"/>
                          <a14:foregroundMark x1="35081" y1="81773" x2="57258" y2="84729"/>
                          <a14:foregroundMark x1="64919" y1="75862" x2="64919" y2="50246"/>
                          <a14:foregroundMark x1="64919" y1="49261" x2="69758" y2="76847"/>
                          <a14:foregroundMark x1="68952" y1="53202" x2="71774" y2="81773"/>
                          <a14:foregroundMark x1="66129" y1="54187" x2="66129" y2="92611"/>
                          <a14:foregroundMark x1="74597" y1="88177" x2="23387" y2="89655"/>
                          <a14:foregroundMark x1="14516" y1="7389" x2="46371" y2="11330"/>
                          <a14:foregroundMark x1="46371" y1="11330" x2="81855" y2="8867"/>
                          <a14:foregroundMark x1="79839" y1="9852" x2="25000" y2="9852"/>
                          <a14:foregroundMark x1="81855" y1="6897" x2="16532" y2="738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91663" y="5238083"/>
              <a:ext cx="1132187" cy="77879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954DC50-8A8B-0BF4-BB2C-1C48932A3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1379" b="77919" l="26578" r="70687">
                          <a14:foregroundMark x1="38222" y1="61000" x2="44000" y2="69750"/>
                          <a14:foregroundMark x1="44222" y1="65000" x2="36889" y2="71750"/>
                        </a14:backgroundRemoval>
                      </a14:imgEffect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21064" t="48062" r="23799" b="18763"/>
            <a:stretch/>
          </p:blipFill>
          <p:spPr>
            <a:xfrm>
              <a:off x="2606920" y="5092590"/>
              <a:ext cx="1037409" cy="110969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E0F3895-4BDB-AD9F-683C-3E23624B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17084" t="6210" r="23677" b="6630"/>
            <a:stretch/>
          </p:blipFill>
          <p:spPr>
            <a:xfrm>
              <a:off x="623664" y="4165652"/>
              <a:ext cx="984144" cy="192106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F3E25C4-78CA-8845-5A74-B244F6748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25597" t="15799" r="20381" b="55959"/>
            <a:stretch/>
          </p:blipFill>
          <p:spPr>
            <a:xfrm>
              <a:off x="3600928" y="5037053"/>
              <a:ext cx="1463529" cy="101512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75630CE7-6A83-9968-3696-82DC36C6E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3000" b="55250" l="12712" r="44633">
                          <a14:foregroundMark x1="27495" y1="23500" x2="30038" y2="23250"/>
                          <a14:foregroundMark x1="33239" y1="18000" x2="33239" y2="18000"/>
                          <a14:foregroundMark x1="33239" y1="18000" x2="33239" y2="18000"/>
                          <a14:foregroundMark x1="33239" y1="18000" x2="33239" y2="18000"/>
                          <a14:foregroundMark x1="26930" y1="24250" x2="30226" y2="23500"/>
                          <a14:foregroundMark x1="28060" y1="19875" x2="18362" y2="18750"/>
                          <a14:foregroundMark x1="18362" y1="18750" x2="15537" y2="13000"/>
                          <a14:foregroundMark x1="14689" y1="52375" x2="12806" y2="55250"/>
                          <a14:foregroundMark x1="29661" y1="21000" x2="32109" y2="22000"/>
                          <a14:foregroundMark x1="32109" y1="21375" x2="32109" y2="21375"/>
                          <a14:foregroundMark x1="30791" y1="20625" x2="31827" y2="22000"/>
                          <a14:foregroundMark x1="30791" y1="19875" x2="31544" y2="21000"/>
                          <a14:foregroundMark x1="30979" y1="20625" x2="33992" y2="25625"/>
                          <a14:foregroundMark x1="33992" y1="26375" x2="31262" y2="31125"/>
                          <a14:foregroundMark x1="35687" y1="31125" x2="38889" y2="32875"/>
                          <a14:foregroundMark x1="39736" y1="32875" x2="37853" y2="42625"/>
                          <a14:foregroundMark x1="40019" y1="49125" x2="44633" y2="47625"/>
                          <a14:backgroundMark x1="29284" y1="36375" x2="25141" y2="52750"/>
                          <a14:backgroundMark x1="30320" y1="36000" x2="24670" y2="58125"/>
                          <a14:backgroundMark x1="24670" y1="58125" x2="25330" y2="73125"/>
                          <a14:backgroundMark x1="34463" y1="49250" x2="26177" y2="38125"/>
                          <a14:backgroundMark x1="26177" y1="38125" x2="28908" y2="48625"/>
                          <a14:backgroundMark x1="28908" y1="48625" x2="28249" y2="40875"/>
                        </a14:backgroundRemoval>
                      </a14:imgEffect>
                      <a14:imgEffect>
                        <a14:artisticPhotocopy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12287" t="11024" r="52998" b="43256"/>
            <a:stretch/>
          </p:blipFill>
          <p:spPr>
            <a:xfrm>
              <a:off x="1704010" y="5167800"/>
              <a:ext cx="882258" cy="875269"/>
            </a:xfrm>
            <a:prstGeom prst="rect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016089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3134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48271" y="189584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47547" y="453836"/>
            <a:ext cx="5606657" cy="1149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5243" y="446369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09939" y="11721778"/>
            <a:ext cx="5723888" cy="578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86645" y="-4008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38930E-D4E7-AF2B-BEB8-F6A3F8DFE378}"/>
              </a:ext>
            </a:extLst>
          </p:cNvPr>
          <p:cNvSpPr txBox="1"/>
          <p:nvPr/>
        </p:nvSpPr>
        <p:spPr>
          <a:xfrm>
            <a:off x="358095" y="53413"/>
            <a:ext cx="184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adr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262958-5B9A-FBB2-B6A3-4963E3A12E8F}"/>
              </a:ext>
            </a:extLst>
          </p:cNvPr>
          <p:cNvSpPr txBox="1"/>
          <p:nvPr/>
        </p:nvSpPr>
        <p:spPr>
          <a:xfrm>
            <a:off x="696166" y="447931"/>
            <a:ext cx="5476033" cy="10439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ستاره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اِ     ِ     ـه ه» 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ِ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اِمام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اِنسان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دَبِستان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تابِستان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زِمِستان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مِداد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نادِر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تیره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آماده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رَزمَنده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آزاده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تازه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راننده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ماسه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اَندازه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بَسته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ایستاده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اِداره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مانده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نَرده - سودابه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زمستان 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 اَبرِ تیره باران می بارد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 آزاده زود به مَدرِسه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دَرِ مَدرِسه باز 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 را 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آزاده به دیدَنِ سِتاره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 دَر دَست سه مِدادِ سَبز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D42F6F-FD05-29A9-A776-85599C427C88}"/>
              </a:ext>
            </a:extLst>
          </p:cNvPr>
          <p:cNvSpPr txBox="1"/>
          <p:nvPr/>
        </p:nvSpPr>
        <p:spPr>
          <a:xfrm>
            <a:off x="-35434" y="11198787"/>
            <a:ext cx="515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EED2D90-22B0-F29D-CE2C-462600507F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18" b="93071" l="9918" r="89946">
                        <a14:foregroundMark x1="13723" y1="39674" x2="13723" y2="39674"/>
                        <a14:foregroundMark x1="13179" y1="40761" x2="13179" y2="40761"/>
                        <a14:foregroundMark x1="88315" y1="42255" x2="88315" y2="42255"/>
                        <a14:foregroundMark x1="66440" y1="85462" x2="26630" y2="88179"/>
                        <a14:foregroundMark x1="26630" y1="88179" x2="59375" y2="93071"/>
                        <a14:foregroundMark x1="59375" y1="93071" x2="54212" y2="90217"/>
                        <a14:foregroundMark x1="80299" y1="42799" x2="80299" y2="40761"/>
                        <a14:foregroundMark x1="79755" y1="39674" x2="83560" y2="43886"/>
                        <a14:foregroundMark x1="15353" y1="33832" x2="15353" y2="33832"/>
                        <a14:foregroundMark x1="13179" y1="33832" x2="13179" y2="33832"/>
                        <a14:foregroundMark x1="13179" y1="33832" x2="13179" y2="358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636" y="9909901"/>
            <a:ext cx="1699324" cy="169932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B9FD8E4-CEF5-C15A-19E3-6A1973D0E9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92" b="95672" l="3533" r="96196">
                        <a14:foregroundMark x1="9375" y1="29954" x2="9375" y2="29954"/>
                        <a14:foregroundMark x1="3804" y1="36446" x2="3804" y2="36446"/>
                        <a14:foregroundMark x1="47962" y1="7631" x2="47962" y2="7631"/>
                        <a14:foregroundMark x1="50000" y1="4670" x2="50000" y2="4670"/>
                        <a14:foregroundMark x1="50000" y1="2392" x2="50000" y2="2392"/>
                        <a14:foregroundMark x1="91304" y1="32916" x2="91304" y2="32916"/>
                        <a14:foregroundMark x1="94158" y1="35763" x2="94158" y2="35763"/>
                        <a14:foregroundMark x1="96196" y1="34624" x2="96196" y2="34624"/>
                        <a14:foregroundMark x1="68886" y1="66970" x2="68886" y2="66970"/>
                        <a14:foregroundMark x1="71060" y1="59909" x2="71060" y2="59909"/>
                        <a14:foregroundMark x1="54212" y1="70387" x2="54212" y2="70387"/>
                        <a14:foregroundMark x1="50679" y1="70387" x2="50679" y2="70387"/>
                        <a14:foregroundMark x1="23370" y1="62187" x2="23370" y2="62187"/>
                        <a14:foregroundMark x1="27582" y1="66287" x2="27582" y2="66287"/>
                        <a14:foregroundMark x1="28261" y1="64579" x2="28261" y2="64579"/>
                        <a14:foregroundMark x1="36005" y1="95672" x2="36005" y2="95672"/>
                        <a14:foregroundMark x1="33832" y1="83941" x2="33832" y2="83941"/>
                        <a14:foregroundMark x1="34647" y1="83941" x2="36005" y2="85649"/>
                        <a14:foregroundMark x1="36005" y1="85649" x2="36005" y2="85649"/>
                        <a14:foregroundMark x1="51359" y1="92141" x2="51359" y2="92141"/>
                        <a14:foregroundMark x1="55571" y1="92141" x2="55571" y2="92141"/>
                        <a14:foregroundMark x1="56929" y1="86333" x2="56929" y2="86333"/>
                        <a14:foregroundMark x1="54891" y1="82232" x2="50679" y2="945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90288">
            <a:off x="5145870" y="10342768"/>
            <a:ext cx="1024942" cy="122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51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4754" y="47666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55915" y="11099312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7383" y="441087"/>
            <a:ext cx="5804809" cy="9957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8660" y="469864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9525" y="11744325"/>
            <a:ext cx="5612167" cy="60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7212" y="-2219"/>
            <a:ext cx="450067" cy="450377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61733C-7DE7-06EE-57EC-FA0975453C42}"/>
              </a:ext>
            </a:extLst>
          </p:cNvPr>
          <p:cNvSpPr txBox="1"/>
          <p:nvPr/>
        </p:nvSpPr>
        <p:spPr>
          <a:xfrm>
            <a:off x="676126" y="445994"/>
            <a:ext cx="5494921" cy="5453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ایستاده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رانَنده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بِبَرَد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اِنسانی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ایزَدِ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سودابه در این دَبِستان دَرس می داد.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تازه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 نَرده زَرد نَدارَد.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3F653-E067-4156-4F9B-B4C50D4552AC}"/>
              </a:ext>
            </a:extLst>
          </p:cNvPr>
          <p:cNvSpPr txBox="1"/>
          <p:nvPr/>
        </p:nvSpPr>
        <p:spPr>
          <a:xfrm>
            <a:off x="6424137" y="11189433"/>
            <a:ext cx="445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15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3AE8354-E3B1-D39F-0926-CBB269D8D36E}"/>
              </a:ext>
            </a:extLst>
          </p:cNvPr>
          <p:cNvGrpSpPr/>
          <p:nvPr/>
        </p:nvGrpSpPr>
        <p:grpSpPr>
          <a:xfrm>
            <a:off x="1047855" y="10529874"/>
            <a:ext cx="4762290" cy="1217693"/>
            <a:chOff x="908713" y="10529874"/>
            <a:chExt cx="4762290" cy="121769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B0C062-6F48-E96C-8A00-0F7A2CD86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661264" y="10721506"/>
              <a:ext cx="1009739" cy="8818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675EDF-7F86-40E8-5B6C-C5ABF79C35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t="35679" r="55701" b="46434"/>
            <a:stretch/>
          </p:blipFill>
          <p:spPr>
            <a:xfrm>
              <a:off x="908713" y="10680282"/>
              <a:ext cx="1009739" cy="9292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34A56EE-CA1B-BEC5-3F0E-233A1EED5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459" b="95946" l="9459" r="89865">
                          <a14:foregroundMark x1="20946" y1="9459" x2="26351" y2="59459"/>
                          <a14:foregroundMark x1="25676" y1="41892" x2="22973" y2="80405"/>
                          <a14:foregroundMark x1="18243" y1="89189" x2="65541" y2="87838"/>
                          <a14:foregroundMark x1="65541" y1="87838" x2="66216" y2="87838"/>
                          <a14:foregroundMark x1="61486" y1="85135" x2="84459" y2="86486"/>
                          <a14:foregroundMark x1="84459" y1="83784" x2="77027" y2="95946"/>
                          <a14:foregroundMark x1="61486" y1="12162" x2="68919" y2="12162"/>
                          <a14:foregroundMark x1="77027" y1="10811" x2="43919" y2="9459"/>
                          <a14:foregroundMark x1="26351" y1="9459" x2="36486" y2="101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64653" y="10708395"/>
              <a:ext cx="951758" cy="95175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A514113-E2C3-2DAC-2012-0EBFDF5DF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27900" t="6489" r="14195" b="60795"/>
            <a:stretch/>
          </p:blipFill>
          <p:spPr>
            <a:xfrm rot="20695673">
              <a:off x="3263654" y="10529874"/>
              <a:ext cx="1212350" cy="12176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542484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239760" y="450376"/>
            <a:ext cx="5603000" cy="660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9923" y="450376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40032" cy="1252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4983" y="6945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44019" y="3175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49CF8-FAEB-7204-2F30-10008012C3F7}"/>
              </a:ext>
            </a:extLst>
          </p:cNvPr>
          <p:cNvSpPr txBox="1"/>
          <p:nvPr/>
        </p:nvSpPr>
        <p:spPr>
          <a:xfrm>
            <a:off x="-2431" y="11195406"/>
            <a:ext cx="558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DF15E-C0AE-0B55-E24B-2A72A3B12E59}"/>
              </a:ext>
            </a:extLst>
          </p:cNvPr>
          <p:cNvSpPr txBox="1"/>
          <p:nvPr/>
        </p:nvSpPr>
        <p:spPr>
          <a:xfrm>
            <a:off x="685800" y="443344"/>
            <a:ext cx="5502205" cy="1112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شـ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شِ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آتَش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شانه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تَراش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آشِ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رِشته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نوشابه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اِمشَب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شِنا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ماشین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شیشه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شیرین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ریشه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دانشِ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دیشب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 بَرادَرَش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برَداشت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شَنبه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اَندیشه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آرامِش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نِشَسته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شِنیدَم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نوشیدَن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بیشتر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دانشِ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نِشانه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شیر -مادَرَش -شور - آرَش - دانِشمَند – آتَش نِشان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دَبِستانِ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ماشین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اِسمِ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شَنبه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شیراز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شانه،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مِداد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تَراش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بوسید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آشِ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رِشته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EA71EAA-1C89-3557-07FF-93271AAF31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9357" y="10740815"/>
            <a:ext cx="1399480" cy="905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28B837-0454-E7FD-5040-82239E11E3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315" y="10781278"/>
            <a:ext cx="1328864" cy="93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75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380550" y="12354"/>
            <a:ext cx="188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-10003" y="443781"/>
            <a:ext cx="5831683" cy="694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H="1" flipV="1">
            <a:off x="0" y="433574"/>
            <a:ext cx="5497" cy="1132390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4427" y="11744325"/>
            <a:ext cx="5731974" cy="136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41240" y="-4268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388D33-4F97-FDAC-CF80-988836FE47FE}"/>
              </a:ext>
            </a:extLst>
          </p:cNvPr>
          <p:cNvSpPr txBox="1"/>
          <p:nvPr/>
        </p:nvSpPr>
        <p:spPr>
          <a:xfrm>
            <a:off x="673575" y="451057"/>
            <a:ext cx="5492005" cy="6561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نِشَسته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شَدیدی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نَبود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آن مَرد سه سیب شیرین به من داد.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آسمان دَر شَب زیبا اَست.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شیرین مِدادَش را تَراشید.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بَرادَرِ اَسَد آتَش نِشان اَست.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امیر شَربَت می نوشَد.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سارا شانه ای سَبز دارد.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شادی سِتاره ای دَر آسمان را به مادَرَش نِشان داد.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C887B-BCE3-1890-4361-FE4B3F248FC7}"/>
              </a:ext>
            </a:extLst>
          </p:cNvPr>
          <p:cNvSpPr txBox="1"/>
          <p:nvPr/>
        </p:nvSpPr>
        <p:spPr>
          <a:xfrm>
            <a:off x="6424137" y="11206558"/>
            <a:ext cx="608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17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A033AE-7E10-BFFF-DEF7-10D9F9BF1C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84" b="90082" l="8832" r="94973">
                        <a14:foregroundMark x1="62908" y1="69837" x2="62908" y2="69837"/>
                        <a14:foregroundMark x1="63315" y1="68750" x2="63315" y2="68750"/>
                        <a14:foregroundMark x1="60598" y1="75408" x2="60598" y2="75408"/>
                        <a14:foregroundMark x1="65897" y1="74321" x2="65897" y2="74321"/>
                        <a14:foregroundMark x1="70652" y1="69837" x2="70652" y2="69837"/>
                        <a14:foregroundMark x1="80978" y1="64130" x2="80978" y2="64130"/>
                        <a14:foregroundMark x1="82201" y1="57609" x2="82201" y2="57609"/>
                        <a14:foregroundMark x1="85326" y1="64674" x2="85326" y2="64674"/>
                        <a14:foregroundMark x1="87636" y1="69022" x2="87636" y2="69022"/>
                        <a14:foregroundMark x1="90897" y1="75408" x2="90897" y2="75408"/>
                        <a14:foregroundMark x1="89946" y1="75000" x2="89946" y2="75000"/>
                        <a14:foregroundMark x1="81114" y1="55978" x2="81114" y2="55978"/>
                        <a14:foregroundMark x1="86685" y1="56793" x2="86685" y2="56793"/>
                        <a14:foregroundMark x1="91304" y1="54212" x2="91304" y2="54212"/>
                        <a14:foregroundMark x1="90217" y1="53940" x2="90353" y2="55299"/>
                        <a14:foregroundMark x1="90353" y1="54348" x2="90353" y2="54348"/>
                        <a14:foregroundMark x1="88995" y1="47962" x2="88995" y2="47962"/>
                        <a14:foregroundMark x1="89266" y1="44973" x2="89266" y2="44973"/>
                        <a14:foregroundMark x1="80163" y1="53533" x2="89538" y2="44293"/>
                        <a14:foregroundMark x1="89538" y1="44293" x2="85054" y2="34375"/>
                        <a14:foregroundMark x1="85054" y1="34375" x2="76495" y2="28533"/>
                        <a14:foregroundMark x1="76495" y1="28533" x2="74864" y2="28261"/>
                        <a14:foregroundMark x1="92527" y1="53533" x2="94837" y2="44565"/>
                        <a14:foregroundMark x1="94837" y1="44565" x2="92391" y2="32065"/>
                        <a14:foregroundMark x1="92391" y1="32065" x2="91033" y2="30435"/>
                        <a14:foregroundMark x1="94973" y1="42120" x2="93478" y2="34103"/>
                        <a14:foregroundMark x1="93478" y1="34103" x2="93071" y2="33967"/>
                        <a14:foregroundMark x1="94158" y1="48505" x2="94158" y2="48505"/>
                        <a14:foregroundMark x1="94973" y1="48777" x2="94973" y2="48777"/>
                        <a14:foregroundMark x1="8832" y1="79484" x2="8832" y2="79484"/>
                        <a14:foregroundMark x1="27582" y1="90217" x2="27582" y2="90217"/>
                        <a14:foregroundMark x1="45380" y1="89402" x2="45380" y2="89402"/>
                        <a14:foregroundMark x1="43342" y1="89810" x2="43342" y2="89810"/>
                        <a14:foregroundMark x1="41168" y1="8424" x2="41168" y2="8424"/>
                        <a14:foregroundMark x1="37500" y1="6250" x2="37500" y2="6250"/>
                        <a14:foregroundMark x1="36821" y1="4484" x2="36821" y2="4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4294" y="6649951"/>
            <a:ext cx="4949412" cy="494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1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CAF12747-7FDA-EDAD-F716-147D0925DD60}"/>
              </a:ext>
            </a:extLst>
          </p:cNvPr>
          <p:cNvSpPr/>
          <p:nvPr/>
        </p:nvSpPr>
        <p:spPr>
          <a:xfrm flipH="1">
            <a:off x="277945" y="1381539"/>
            <a:ext cx="6302107" cy="9283149"/>
          </a:xfrm>
          <a:custGeom>
            <a:avLst/>
            <a:gdLst/>
            <a:ahLst/>
            <a:cxnLst/>
            <a:rect l="l" t="t" r="r" b="b"/>
            <a:pathLst>
              <a:path w="6818528" h="9702627">
                <a:moveTo>
                  <a:pt x="6818528" y="0"/>
                </a:moveTo>
                <a:lnTo>
                  <a:pt x="0" y="0"/>
                </a:lnTo>
                <a:lnTo>
                  <a:pt x="0" y="9702626"/>
                </a:lnTo>
                <a:lnTo>
                  <a:pt x="6818528" y="9702626"/>
                </a:lnTo>
                <a:lnTo>
                  <a:pt x="681852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6880E7A7-39DF-F979-402E-B468216180F8}"/>
              </a:ext>
            </a:extLst>
          </p:cNvPr>
          <p:cNvSpPr/>
          <p:nvPr/>
        </p:nvSpPr>
        <p:spPr>
          <a:xfrm rot="-10401383">
            <a:off x="4804126" y="1138914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31BDF68-5CAD-5335-8DF4-0F7C8E8988AF}"/>
              </a:ext>
            </a:extLst>
          </p:cNvPr>
          <p:cNvSpPr/>
          <p:nvPr/>
        </p:nvSpPr>
        <p:spPr>
          <a:xfrm rot="586409">
            <a:off x="87685" y="9143226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800100" y="2302623"/>
            <a:ext cx="52578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بسمِ‌اللهِ‌الرّحمنِ‌الرّحیم</a:t>
            </a: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 آغاز سخن با سپاس از مادرِ این خانه ی علم، سرکار خانم زهرا جهان‌میرزایی؛ که چراغِ نخستین را با تاسیس مدرسه سوفیا برافروخت و ریشه ی هر چه امروز «الوند قله ی افتخارِ آموزش» دارد، از همان روشنایی‌ست. </a:t>
            </a: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ما ایمان داریم دانایی از تمرینِ پیوسته و همراهیِ دلگرم‌کننده می‌روید؛ این مجموعه به نیت ساده‌ای پدید آمده است، سبک‌تر شدن بار تکلیف از دوشِ خانواده‌ها و انتقال بخش بزرگ تمرین‌ها به کلاس و مدرسه و در نظر گرفتن شرایطی که آموزش، حتی در روزهای تعطیلی و آشفتگی، از تپش نایستد و کتاب، یار همیشگی کودک بماند. ما باور داریم که «اندک اندک» است که «دریا» می‌شود؛ هر صفحه، جرعه‌ای از یادگیری‌ست و هر تمرین، گامی به سوی آرامشِ فهم. </a:t>
            </a: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این کار را بهانه ی نام‌آوری و طمطراق نکرده‌ایم؛ ما، سهم خود را چنین فهمیده‌ایم، موروار پایِ ملخ پیشِ سلیمان آوردن؛ هدیه‌ای کوچک به پیشگاه بزرگ تعلیم و تربیت. اگر این صفحات توانست شوقِ دانستن را برافروزد، آسودگی خانه‌ها را بیشتر کند و دست معلم را در کلاس گرم‌تر؛ مقصود حاصل است.</a:t>
            </a: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 پس این دفترها، میانِ خانه و مدرسه پلی استوار می‌سازد؛ تا دل‌سوزیِ والدین با تدبیر معلم درآمیزد و ثمر آن، کودکی باشد که آرام می‌آموزد و استوار می‌بالد.</a:t>
            </a: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به نام خدا، با دعای مادر، تلاش همکاران در تالیف، جمع‌آوری و طراحی و با امیدِ فردایی روشن برای کودکان این سرزمین، این مجموعه را پیشکش می‌کنیم؛ باشد که در هر پایه و هر درس، راه را کوتاه‌تر و دل را گرم‌تر کند.</a:t>
            </a:r>
          </a:p>
          <a:p>
            <a:pPr algn="just" rtl="1"/>
            <a:endParaRPr lang="en-US" dirty="0">
              <a:solidFill>
                <a:srgbClr val="000000"/>
              </a:solidFill>
              <a:latin typeface="IranNastaliq" panose="02020505000000020003" pitchFamily="18" charset="0"/>
              <a:cs typeface="2  Davat" panose="00000400000000000000" pitchFamily="2" charset="-78"/>
            </a:endParaRPr>
          </a:p>
          <a:p>
            <a:pPr algn="just" rtl="1"/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        باقر ساوجی پور</a:t>
            </a:r>
            <a:r>
              <a:rPr lang="en-US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 </a:t>
            </a:r>
            <a:r>
              <a:rPr lang="fa-IR" dirty="0">
                <a:solidFill>
                  <a:srgbClr val="000000"/>
                </a:solidFill>
                <a:latin typeface="IranNastaliq" panose="02020505000000020003" pitchFamily="18" charset="0"/>
                <a:cs typeface="2  Davat" panose="00000400000000000000" pitchFamily="2" charset="-78"/>
              </a:rPr>
              <a:t>                                                         کاظم ساوجی پور</a:t>
            </a:r>
            <a:endParaRPr lang="en-US" dirty="0">
              <a:solidFill>
                <a:prstClr val="black"/>
              </a:solidFill>
              <a:latin typeface="IranNastaliq" panose="02020505000000020003" pitchFamily="18" charset="0"/>
              <a:cs typeface="2 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9260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6664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12588" y="40575"/>
            <a:ext cx="1693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dirty="0">
                <a:solidFill>
                  <a:prstClr val="black"/>
                </a:solidFill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23865" y="443562"/>
            <a:ext cx="5606616" cy="1342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75746" y="427820"/>
            <a:ext cx="15631" cy="1133031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653697" cy="2456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84362" y="-3875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C06B4B-380F-10D5-D5A8-206D2B818D80}"/>
              </a:ext>
            </a:extLst>
          </p:cNvPr>
          <p:cNvSpPr txBox="1"/>
          <p:nvPr/>
        </p:nvSpPr>
        <p:spPr>
          <a:xfrm>
            <a:off x="-8027" y="11197156"/>
            <a:ext cx="515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426D3-1B0B-8017-4540-57840489B77A}"/>
              </a:ext>
            </a:extLst>
          </p:cNvPr>
          <p:cNvSpPr txBox="1"/>
          <p:nvPr/>
        </p:nvSpPr>
        <p:spPr>
          <a:xfrm>
            <a:off x="665614" y="477619"/>
            <a:ext cx="5518748" cy="10845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 و یاسمین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یـ ی»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َ-یِ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ییـ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دَریا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مِیمون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دِی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شایَد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دانایی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تَماشایی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سایه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ریال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solidFill>
                  <a:prstClr val="black"/>
                </a:solidFill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آیا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بیابان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بِسیار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زیارَت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یاسَمَن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زیبایی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بویِ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دَریایِ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آزمایِش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شویَد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بویَد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-آیَنده - بینایی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بویایی-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ِیتون - آشیانه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یَزد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تَمیز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؛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یَزد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بیابان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دَریا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یزد در میان بیابان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یاسَمَن بوی یاس را دوست دارد.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اِسم دایی آمین، سامان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0F82A4-D582-708D-E598-746E448A7E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48" b="90000" l="10000" r="90000">
                        <a14:foregroundMark x1="52286" y1="6296" x2="52286" y2="6296"/>
                        <a14:foregroundMark x1="53857" y1="5278" x2="53857" y2="5278"/>
                        <a14:foregroundMark x1="49286" y1="1667" x2="49286" y2="1667"/>
                        <a14:foregroundMark x1="50714" y1="648" x2="50714" y2="648"/>
                        <a14:foregroundMark x1="61000" y1="86204" x2="61000" y2="86204"/>
                        <a14:foregroundMark x1="62429" y1="87870" x2="62429" y2="87870"/>
                        <a14:foregroundMark x1="54286" y1="89167" x2="54286" y2="89167"/>
                        <a14:foregroundMark x1="42571" y1="86852" x2="42571" y2="86852"/>
                        <a14:foregroundMark x1="52857" y1="51852" x2="52857" y2="51852"/>
                        <a14:foregroundMark x1="53286" y1="53519" x2="53286" y2="53519"/>
                        <a14:foregroundMark x1="53286" y1="53519" x2="53286" y2="53519"/>
                        <a14:foregroundMark x1="54286" y1="52222" x2="54286" y2="52222"/>
                        <a14:foregroundMark x1="53857" y1="52222" x2="53857" y2="52222"/>
                        <a14:foregroundMark x1="52286" y1="52500" x2="52286" y2="52500"/>
                        <a14:foregroundMark x1="66571" y1="86852" x2="66571" y2="868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864" y="9150108"/>
            <a:ext cx="1768230" cy="27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49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4763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56638" y="45521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24740" y="46348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88554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-26458" y="436675"/>
            <a:ext cx="5717139" cy="8411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11169" y="436675"/>
            <a:ext cx="6113" cy="11321773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0660" y="11745691"/>
            <a:ext cx="5752445" cy="3719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4947" y="-4993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FC1DB1-4136-222A-AFC9-F2771DCEEDD7}"/>
              </a:ext>
            </a:extLst>
          </p:cNvPr>
          <p:cNvSpPr txBox="1"/>
          <p:nvPr/>
        </p:nvSpPr>
        <p:spPr>
          <a:xfrm>
            <a:off x="6437618" y="11188502"/>
            <a:ext cx="479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19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F436EE-D997-3423-890A-B68FE2669835}"/>
              </a:ext>
            </a:extLst>
          </p:cNvPr>
          <p:cNvSpPr txBox="1"/>
          <p:nvPr/>
        </p:nvSpPr>
        <p:spPr>
          <a:xfrm>
            <a:off x="701486" y="464862"/>
            <a:ext cx="5470340" cy="530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شویدَ،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دَبِستان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بیایَد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یاسَمَن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بِبینَم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 به دریا می ریزد.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 آرش در میانه مِیدان بود.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 مادرم از زیارَت مَدینه می آیَد.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FC808D-FF9A-02EE-0620-6296FDB84791}"/>
              </a:ext>
            </a:extLst>
          </p:cNvPr>
          <p:cNvGrpSpPr/>
          <p:nvPr/>
        </p:nvGrpSpPr>
        <p:grpSpPr>
          <a:xfrm rot="465326">
            <a:off x="-110269" y="8777014"/>
            <a:ext cx="6054100" cy="2730366"/>
            <a:chOff x="-355730" y="8742173"/>
            <a:chExt cx="6280671" cy="281901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902A903-E7C8-E0C8-9817-BB7784AC30C1}"/>
                </a:ext>
              </a:extLst>
            </p:cNvPr>
            <p:cNvGrpSpPr/>
            <p:nvPr/>
          </p:nvGrpSpPr>
          <p:grpSpPr>
            <a:xfrm>
              <a:off x="-355730" y="8742173"/>
              <a:ext cx="4381457" cy="2819011"/>
              <a:chOff x="816661" y="4613740"/>
              <a:chExt cx="3691406" cy="281901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898BB19-2D2C-042C-3DEB-182FA9604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67" b="99667" l="9744" r="89776">
                            <a14:foregroundMark x1="56015" y1="17167" x2="56230" y2="333"/>
                            <a14:foregroundMark x1="55911" y1="25333" x2="56015" y2="17167"/>
                            <a14:foregroundMark x1="60383" y1="58167" x2="59744" y2="51667"/>
                            <a14:foregroundMark x1="45687" y1="35833" x2="45687" y2="35833"/>
                            <a14:foregroundMark x1="46805" y1="39500" x2="46805" y2="39500"/>
                            <a14:foregroundMark x1="42492" y1="50167" x2="42492" y2="50167"/>
                            <a14:foregroundMark x1="57987" y1="74000" x2="57987" y2="74000"/>
                            <a14:foregroundMark x1="61182" y1="76167" x2="61182" y2="76167"/>
                            <a14:foregroundMark x1="60383" y1="76500" x2="60383" y2="76500"/>
                            <a14:foregroundMark x1="60383" y1="74000" x2="60383" y2="74000"/>
                            <a14:foregroundMark x1="57597" y1="98833" x2="57348" y2="99667"/>
                            <a14:foregroundMark x1="59067" y1="93904" x2="58889" y2="94500"/>
                            <a14:foregroundMark x1="60255" y1="89919" x2="59984" y2="90827"/>
                            <a14:foregroundMark x1="61821" y1="84667" x2="61385" y2="86130"/>
                            <a14:foregroundMark x1="53355" y1="76833" x2="53355" y2="75833"/>
                            <a14:foregroundMark x1="38019" y1="40667" x2="38019" y2="40667"/>
                            <a14:foregroundMark x1="38019" y1="39833" x2="38019" y2="39833"/>
                            <a14:foregroundMark x1="39776" y1="38833" x2="39776" y2="38833"/>
                            <a14:foregroundMark x1="41853" y1="38000" x2="42812" y2="37667"/>
                            <a14:foregroundMark x1="56230" y1="18000" x2="56230" y2="18000"/>
                            <a14:foregroundMark x1="55591" y1="17500" x2="55591" y2="17500"/>
                            <a14:foregroundMark x1="55591" y1="18667" x2="55591" y2="18667"/>
                            <a14:foregroundMark x1="47444" y1="72500" x2="47444" y2="72500"/>
                            <a14:foregroundMark x1="47444" y1="75500" x2="47444" y2="75500"/>
                            <a14:foregroundMark x1="47764" y1="75833" x2="47764" y2="75833"/>
                            <a14:foregroundMark x1="47444" y1="74000" x2="47444" y2="74000"/>
                            <a14:foregroundMark x1="47444" y1="74000" x2="45687" y2="73667"/>
                            <a14:foregroundMark x1="45048" y1="71833" x2="45048" y2="71833"/>
                            <a14:foregroundMark x1="45048" y1="71333" x2="45048" y2="71333"/>
                            <a14:foregroundMark x1="46006" y1="71333" x2="46006" y2="71333"/>
                            <a14:foregroundMark x1="46326" y1="72167" x2="46326" y2="72167"/>
                            <a14:foregroundMark x1="45367" y1="73167" x2="45367" y2="73167"/>
                            <a14:foregroundMark x1="45367" y1="73167" x2="48882" y2="73167"/>
                            <a14:foregroundMark x1="52396" y1="74000" x2="52396" y2="74000"/>
                            <a14:foregroundMark x1="52716" y1="74000" x2="52716" y2="74000"/>
                            <a14:foregroundMark x1="53834" y1="74000" x2="55591" y2="76500"/>
                            <a14:foregroundMark x1="56869" y1="79167" x2="57348" y2="81333"/>
                            <a14:foregroundMark x1="58307" y1="81333" x2="58307" y2="81333"/>
                            <a14:foregroundMark x1="63259" y1="81667" x2="63259" y2="81667"/>
                            <a14:foregroundMark x1="62939" y1="83833" x2="62939" y2="85333"/>
                            <a14:foregroundMark x1="62939" y1="85667" x2="61502" y2="88333"/>
                            <a14:foregroundMark x1="60383" y1="89333" x2="59425" y2="89667"/>
                            <a14:foregroundMark x1="59105" y1="89667" x2="59105" y2="89667"/>
                            <a14:foregroundMark x1="58626" y1="90833" x2="58626" y2="90833"/>
                            <a14:foregroundMark x1="58626" y1="93000" x2="58626" y2="94167"/>
                            <a14:foregroundMark x1="58307" y1="94167" x2="58307" y2="94167"/>
                            <a14:foregroundMark x1="57987" y1="96000" x2="57668" y2="97833"/>
                            <a14:foregroundMark x1="61182" y1="90833" x2="61502" y2="89667"/>
                            <a14:foregroundMark x1="61821" y1="87500" x2="61821" y2="87500"/>
                            <a14:foregroundMark x1="61821" y1="86500" x2="61821" y2="86500"/>
                            <a14:foregroundMark x1="55112" y1="67833" x2="51278" y2="62667"/>
                            <a14:foregroundMark x1="46326" y1="53833" x2="45367" y2="50833"/>
                            <a14:foregroundMark x1="38019" y1="38500" x2="38019" y2="37333"/>
                            <a14:foregroundMark x1="37540" y1="33667" x2="36901" y2="32167"/>
                            <a14:foregroundMark x1="36581" y1="29333" x2="36581" y2="29333"/>
                            <a14:foregroundMark x1="36901" y1="28833" x2="36901" y2="28833"/>
                            <a14:foregroundMark x1="42812" y1="28167" x2="44249" y2="27500"/>
                            <a14:foregroundMark x1="45687" y1="27000" x2="45687" y2="27000"/>
                            <a14:foregroundMark x1="46006" y1="26667" x2="46006" y2="26667"/>
                            <a14:foregroundMark x1="46006" y1="25667" x2="46006" y2="25667"/>
                            <a14:foregroundMark x1="46326" y1="25333" x2="46326" y2="25333"/>
                            <a14:foregroundMark x1="46326" y1="25333" x2="46326" y2="25333"/>
                            <a14:foregroundMark x1="38019" y1="26333" x2="38019" y2="26333"/>
                            <a14:foregroundMark x1="37540" y1="27833" x2="37540" y2="27833"/>
                            <a14:foregroundMark x1="39297" y1="27500" x2="39297" y2="27500"/>
                            <a14:foregroundMark x1="50958" y1="38000" x2="50958" y2="38000"/>
                            <a14:foregroundMark x1="51278" y1="38000" x2="53035" y2="37667"/>
                            <a14:foregroundMark x1="57348" y1="35833" x2="57987" y2="34833"/>
                            <a14:foregroundMark x1="59425" y1="33667" x2="59425" y2="33667"/>
                            <a14:foregroundMark x1="53834" y1="26333" x2="53834" y2="25333"/>
                            <a14:foregroundMark x1="54792" y1="22333" x2="54792" y2="20500"/>
                            <a14:foregroundMark x1="55591" y1="13500" x2="55591" y2="13500"/>
                            <a14:foregroundMark x1="56230" y1="8333" x2="56230" y2="5167"/>
                            <a14:foregroundMark x1="56230" y1="4667" x2="56230" y2="4667"/>
                            <a14:foregroundMark x1="56230" y1="4333" x2="55911" y2="24500"/>
                            <a14:foregroundMark x1="54792" y1="24500" x2="55591" y2="3667"/>
                            <a14:foregroundMark x1="45048" y1="56833" x2="45048" y2="56833"/>
                            <a14:foregroundMark x1="38019" y1="28167" x2="49201" y2="33667"/>
                            <a14:foregroundMark x1="46326" y1="27500" x2="29393" y2="36833"/>
                            <a14:foregroundMark x1="29393" y1="36833" x2="34505" y2="44667"/>
                            <a14:foregroundMark x1="43610" y1="61167" x2="31949" y2="46500"/>
                            <a14:foregroundMark x1="55112" y1="72500" x2="42492" y2="53833"/>
                            <a14:foregroundMark x1="42492" y1="53833" x2="42173" y2="53833"/>
                            <a14:foregroundMark x1="52396" y1="71333" x2="53355" y2="71000"/>
                            <a14:foregroundMark x1="38978" y1="73667" x2="34185" y2="71833"/>
                            <a14:foregroundMark x1="62939" y1="83500" x2="58307" y2="99333"/>
                            <a14:foregroundMark x1="49201" y1="77333" x2="50319" y2="78333"/>
                            <a14:foregroundMark x1="55591" y1="72167" x2="55591" y2="72167"/>
                            <a14:foregroundMark x1="50958" y1="74000" x2="50958" y2="74000"/>
                            <a14:backgroundMark x1="67093" y1="85333" x2="63066" y2="92777"/>
                            <a14:backgroundMark x1="63578" y1="60500" x2="65335" y2="67333"/>
                            <a14:backgroundMark x1="64377" y1="60833" x2="64377" y2="60833"/>
                            <a14:backgroundMark x1="62939" y1="59667" x2="62939" y2="59667"/>
                            <a14:backgroundMark x1="43291" y1="23500" x2="43291" y2="23500"/>
                            <a14:backgroundMark x1="39297" y1="26667" x2="38019" y2="26667"/>
                            <a14:backgroundMark x1="37540" y1="28167" x2="37540" y2="28167"/>
                            <a14:backgroundMark x1="47125" y1="26000" x2="47125" y2="26000"/>
                            <a14:backgroundMark x1="46805" y1="87500" x2="46805" y2="87500"/>
                            <a14:backgroundMark x1="45048" y1="87167" x2="45048" y2="87167"/>
                            <a14:backgroundMark x1="55591" y1="78667" x2="56143" y2="79339"/>
                            <a14:backgroundMark x1="58626" y1="84667" x2="59425" y2="860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16661" y="4833090"/>
                <a:ext cx="2712313" cy="2599661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3A275CC-836B-7A2E-98E0-6C36E9EB0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3400" b="97800" l="3095" r="94971">
                            <a14:foregroundMark x1="8317" y1="27200" x2="8317" y2="27200"/>
                            <a14:foregroundMark x1="4836" y1="26800" x2="4836" y2="26800"/>
                            <a14:foregroundMark x1="3095" y1="28200" x2="3095" y2="28200"/>
                            <a14:foregroundMark x1="57060" y1="59400" x2="57060" y2="59400"/>
                            <a14:foregroundMark x1="45455" y1="60800" x2="45455" y2="60800"/>
                            <a14:foregroundMark x1="29981" y1="86800" x2="29981" y2="86800"/>
                            <a14:foregroundMark x1="57834" y1="94600" x2="57834" y2="94600"/>
                            <a14:foregroundMark x1="59188" y1="94600" x2="59188" y2="96000"/>
                            <a14:foregroundMark x1="58801" y1="97800" x2="58801" y2="97800"/>
                            <a14:foregroundMark x1="84526" y1="14000" x2="84526" y2="14000"/>
                            <a14:foregroundMark x1="95164" y1="4800" x2="95164" y2="4800"/>
                            <a14:foregroundMark x1="73501" y1="3400" x2="73501" y2="3400"/>
                            <a14:foregroundMark x1="30561" y1="13600" x2="30561" y2="13600"/>
                            <a14:foregroundMark x1="27853" y1="30400" x2="27853" y2="30400"/>
                            <a14:foregroundMark x1="28240" y1="29200" x2="28240" y2="29200"/>
                            <a14:foregroundMark x1="76983" y1="38200" x2="76983" y2="38200"/>
                            <a14:foregroundMark x1="58801" y1="65800" x2="58801" y2="65800"/>
                            <a14:foregroundMark x1="52998" y1="68400" x2="52998" y2="68400"/>
                            <a14:foregroundMark x1="52611" y1="73600" x2="52611" y2="73600"/>
                            <a14:foregroundMark x1="58801" y1="72600" x2="58801" y2="72600"/>
                            <a14:foregroundMark x1="58801" y1="71200" x2="58801" y2="712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356622" y="4613740"/>
                <a:ext cx="2151445" cy="2080701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957A611-7996-E1D7-2AC7-AA1A787D1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3843" l="1019" r="99491">
                          <a14:foregroundMark x1="10866" y1="18284" x2="10866" y2="18284"/>
                          <a14:foregroundMark x1="9168" y1="8955" x2="8659" y2="7463"/>
                          <a14:foregroundMark x1="6112" y1="3731" x2="6112" y2="3731"/>
                          <a14:foregroundMark x1="5772" y1="0" x2="5772" y2="0"/>
                          <a14:foregroundMark x1="3565" y1="19590" x2="3565" y2="19590"/>
                          <a14:foregroundMark x1="1019" y1="19216" x2="1019" y2="19216"/>
                          <a14:foregroundMark x1="37521" y1="7090" x2="37521" y2="7090"/>
                          <a14:foregroundMark x1="91341" y1="7463" x2="99830" y2="0"/>
                          <a14:foregroundMark x1="77080" y1="93843" x2="77080" y2="93843"/>
                          <a14:foregroundMark x1="74024" y1="87687" x2="74873" y2="86381"/>
                          <a14:foregroundMark x1="76231" y1="80224" x2="76231" y2="80224"/>
                          <a14:foregroundMark x1="74873" y1="76119" x2="74873" y2="76119"/>
                          <a14:foregroundMark x1="74533" y1="76119" x2="76570" y2="79291"/>
                          <a14:foregroundMark x1="67233" y1="92910" x2="67233" y2="92910"/>
                          <a14:foregroundMark x1="64346" y1="93843" x2="64346" y2="93843"/>
                          <a14:foregroundMark x1="71986" y1="47575" x2="71986" y2="47575"/>
                          <a14:foregroundMark x1="74024" y1="45709" x2="74024" y2="45709"/>
                          <a14:foregroundMark x1="76570" y1="46642" x2="76570" y2="48134"/>
                          <a14:foregroundMark x1="71138" y1="40112" x2="71138" y2="40112"/>
                          <a14:foregroundMark x1="68591" y1="40112" x2="68591" y2="40112"/>
                          <a14:foregroundMark x1="67742" y1="39179" x2="67742" y2="39179"/>
                          <a14:foregroundMark x1="67233" y1="37873" x2="67233" y2="37873"/>
                          <a14:foregroundMark x1="65195" y1="37873" x2="65195" y2="37873"/>
                          <a14:foregroundMark x1="67233" y1="47201" x2="67742" y2="50373"/>
                          <a14:foregroundMark x1="67742" y1="53731" x2="64686" y2="49067"/>
                          <a14:foregroundMark x1="38031" y1="63060" x2="30390" y2="72761"/>
                          <a14:foregroundMark x1="37182" y1="60634" x2="35823" y2="714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79873" y="8839510"/>
              <a:ext cx="2245068" cy="2043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8426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762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70574" y="46567"/>
            <a:ext cx="1639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01005" y="450903"/>
            <a:ext cx="5656995" cy="13701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2680" y="465616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0712"/>
            <a:ext cx="5653697" cy="2456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8949" y="6607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FDAA60-7828-7A75-A030-F87B4FCC7F47}"/>
              </a:ext>
            </a:extLst>
          </p:cNvPr>
          <p:cNvSpPr txBox="1"/>
          <p:nvPr/>
        </p:nvSpPr>
        <p:spPr>
          <a:xfrm>
            <a:off x="685800" y="443283"/>
            <a:ext cx="5493149" cy="11399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اُ   ُ» 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یُ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مُدیر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تُند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دُرُست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شُتُر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دُرُشت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سُرسُره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مَردُم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بُرد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مُناسب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تُرُب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تُرش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رُشد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دُشمَن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سُرود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تُرمُز سُروش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تُربَت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مازَندَران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سُرسُره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رُستَم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شُتُر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تازه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شُتُر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مَردُمِ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اُستانِ مازَندران سَرسَبز اَست.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موش دُمِ دِرازی دارد.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844666-4AF2-F673-91AD-E9843A409861}"/>
              </a:ext>
            </a:extLst>
          </p:cNvPr>
          <p:cNvSpPr txBox="1"/>
          <p:nvPr/>
        </p:nvSpPr>
        <p:spPr>
          <a:xfrm>
            <a:off x="19368" y="11197454"/>
            <a:ext cx="610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0E30C9-0400-5105-A1B0-668D669F16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93" b="98967" l="2679" r="97143">
                        <a14:foregroundMark x1="78036" y1="8678" x2="78036" y2="8678"/>
                        <a14:foregroundMark x1="76786" y1="8058" x2="76786" y2="8058"/>
                        <a14:foregroundMark x1="7500" y1="21074" x2="7500" y2="21074"/>
                        <a14:foregroundMark x1="7500" y1="16942" x2="7500" y2="16942"/>
                        <a14:foregroundMark x1="3750" y1="19008" x2="3750" y2="19008"/>
                        <a14:foregroundMark x1="3393" y1="20041" x2="3393" y2="20041"/>
                        <a14:foregroundMark x1="2679" y1="21074" x2="2679" y2="21074"/>
                        <a14:foregroundMark x1="20179" y1="12397" x2="20179" y2="12397"/>
                        <a14:foregroundMark x1="21786" y1="11777" x2="21786" y2="11777"/>
                        <a14:foregroundMark x1="21429" y1="2893" x2="21429" y2="2893"/>
                        <a14:foregroundMark x1="19464" y1="3512" x2="19464" y2="3512"/>
                        <a14:foregroundMark x1="17321" y1="4545" x2="17321" y2="4545"/>
                        <a14:foregroundMark x1="21429" y1="2893" x2="21429" y2="2893"/>
                        <a14:foregroundMark x1="19464" y1="13843" x2="19464" y2="13843"/>
                        <a14:foregroundMark x1="18929" y1="10331" x2="18929" y2="10331"/>
                        <a14:foregroundMark x1="18929" y1="9711" x2="18929" y2="9711"/>
                        <a14:foregroundMark x1="19821" y1="3926" x2="19821" y2="3926"/>
                        <a14:foregroundMark x1="21071" y1="11777" x2="21071" y2="11777"/>
                        <a14:foregroundMark x1="21071" y1="5579" x2="21071" y2="7025"/>
                        <a14:foregroundMark x1="20179" y1="9711" x2="20179" y2="9711"/>
                        <a14:foregroundMark x1="50179" y1="92355" x2="50179" y2="92355"/>
                        <a14:foregroundMark x1="48571" y1="95455" x2="48571" y2="95455"/>
                        <a14:foregroundMark x1="48929" y1="98967" x2="48929" y2="98967"/>
                        <a14:foregroundMark x1="66964" y1="95455" x2="66964" y2="95455"/>
                        <a14:foregroundMark x1="93214" y1="60124" x2="93214" y2="60124"/>
                        <a14:foregroundMark x1="93214" y1="60124" x2="93214" y2="60124"/>
                        <a14:foregroundMark x1="95179" y1="65289" x2="95179" y2="65289"/>
                        <a14:foregroundMark x1="96429" y1="66322" x2="96429" y2="66322"/>
                        <a14:foregroundMark x1="97143" y1="67355" x2="97143" y2="67355"/>
                        <a14:foregroundMark x1="45000" y1="95868" x2="45000" y2="95868"/>
                        <a14:foregroundMark x1="58929" y1="64669" x2="58929" y2="64669"/>
                        <a14:foregroundMark x1="64107" y1="45455" x2="64107" y2="45455"/>
                        <a14:foregroundMark x1="68036" y1="54339" x2="68036" y2="54339"/>
                        <a14:foregroundMark x1="68036" y1="54339" x2="68036" y2="54339"/>
                        <a14:foregroundMark x1="66071" y1="97934" x2="66071" y2="979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3509" y="9756472"/>
            <a:ext cx="2386321" cy="183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190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4754" y="47666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55915" y="11099312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24531" y="448707"/>
            <a:ext cx="579100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892" y="459966"/>
            <a:ext cx="25647" cy="11293345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24531" y="11743293"/>
            <a:ext cx="5791003" cy="1636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7212" y="-2219"/>
            <a:ext cx="450067" cy="450377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C3F653-E067-4156-4F9B-B4C50D4552AC}"/>
              </a:ext>
            </a:extLst>
          </p:cNvPr>
          <p:cNvSpPr txBox="1"/>
          <p:nvPr/>
        </p:nvSpPr>
        <p:spPr>
          <a:xfrm>
            <a:off x="6424137" y="11189433"/>
            <a:ext cx="445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21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21B13C-3CA8-A7B4-CFAA-87429C21363C}"/>
              </a:ext>
            </a:extLst>
          </p:cNvPr>
          <p:cNvSpPr txBox="1"/>
          <p:nvPr/>
        </p:nvSpPr>
        <p:spPr>
          <a:xfrm>
            <a:off x="662467" y="440317"/>
            <a:ext cx="5481692" cy="391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من سُرسُره بازی را دوست دارَم.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مُدیرِ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دانشِ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بوستان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تُندی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اُستادی مُمتاز اَست.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73C146-F79A-1278-D839-F529CE561B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83" y="4135678"/>
            <a:ext cx="6371142" cy="75454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2243AC-BA98-9ED2-16E7-4318C16AAF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173" b="89877" l="9877" r="89877">
                        <a14:foregroundMark x1="65926" y1="6173" x2="65926" y2="6173"/>
                        <a14:foregroundMark x1="65926" y1="6173" x2="65926" y2="61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979" y="10287384"/>
            <a:ext cx="1400827" cy="140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87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7620" y="1524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192271" y="451633"/>
            <a:ext cx="5680145" cy="2697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0013" y="458862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212080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95914" y="-2099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50733" y="31982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E01057-37F1-240F-686D-A7ADA3EB575C}"/>
              </a:ext>
            </a:extLst>
          </p:cNvPr>
          <p:cNvSpPr txBox="1"/>
          <p:nvPr/>
        </p:nvSpPr>
        <p:spPr>
          <a:xfrm>
            <a:off x="668188" y="432639"/>
            <a:ext cx="5504012" cy="9991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کودک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کـ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کَبوتَر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اُردَک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کَندو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کودَک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تاریک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موشَک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نَمَک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کَدو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کَریم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بادبادَک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نَمَکدان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اِستِکان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کَشک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بادکُنَک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سُکوت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ساکِت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نَزدیک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کوشش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کَم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کوزه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کَمان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تِکرار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اَکرَم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کاکتوس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کوکَب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دُرُست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اُردَک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کَندو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کَبوتَر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بابَک در زَمین کَدو می کارَد. بابَک کِشاوَرزی را دوست می دارد.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3883E1-45F2-A391-E5E8-CBA3A615C1FA}"/>
              </a:ext>
            </a:extLst>
          </p:cNvPr>
          <p:cNvSpPr txBox="1"/>
          <p:nvPr/>
        </p:nvSpPr>
        <p:spPr>
          <a:xfrm>
            <a:off x="-21799" y="11215070"/>
            <a:ext cx="698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014778-362B-EE87-E292-3101407BCD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786" b="92173" l="3994" r="97764">
                        <a14:foregroundMark x1="7987" y1="65016" x2="16613" y2="35144"/>
                        <a14:foregroundMark x1="16613" y1="35144" x2="34026" y2="16613"/>
                        <a14:foregroundMark x1="34026" y1="16613" x2="59265" y2="14537"/>
                        <a14:foregroundMark x1="59265" y1="14537" x2="81789" y2="34824"/>
                        <a14:foregroundMark x1="81789" y1="34824" x2="88498" y2="57508"/>
                        <a14:foregroundMark x1="88498" y1="57508" x2="85144" y2="79872"/>
                        <a14:foregroundMark x1="85144" y1="79872" x2="69968" y2="90256"/>
                        <a14:foregroundMark x1="69968" y1="90256" x2="22364" y2="89297"/>
                        <a14:foregroundMark x1="22364" y1="89297" x2="9744" y2="81789"/>
                        <a14:foregroundMark x1="7348" y1="82109" x2="4313" y2="84505"/>
                        <a14:foregroundMark x1="7668" y1="53834" x2="12620" y2="34345"/>
                        <a14:foregroundMark x1="12620" y1="34345" x2="22364" y2="17572"/>
                        <a14:foregroundMark x1="22364" y1="17572" x2="42173" y2="9105"/>
                        <a14:foregroundMark x1="42173" y1="9105" x2="50958" y2="8786"/>
                        <a14:foregroundMark x1="17252" y1="26518" x2="13898" y2="30351"/>
                        <a14:foregroundMark x1="13898" y1="30032" x2="12460" y2="31629"/>
                        <a14:foregroundMark x1="32268" y1="38179" x2="32268" y2="38179"/>
                        <a14:foregroundMark x1="31949" y1="38179" x2="31949" y2="38179"/>
                        <a14:foregroundMark x1="26038" y1="39457" x2="43770" y2="33067"/>
                        <a14:foregroundMark x1="43770" y1="33067" x2="17093" y2="33387"/>
                        <a14:foregroundMark x1="17093" y1="33387" x2="13099" y2="31310"/>
                        <a14:foregroundMark x1="11502" y1="31949" x2="16933" y2="23802"/>
                        <a14:foregroundMark x1="10703" y1="31629" x2="6390" y2="58307"/>
                        <a14:foregroundMark x1="10383" y1="40256" x2="15815" y2="28275"/>
                        <a14:foregroundMark x1="85463" y1="31949" x2="92812" y2="60543"/>
                        <a14:foregroundMark x1="92812" y1="60543" x2="86741" y2="83706"/>
                        <a14:foregroundMark x1="86741" y1="83706" x2="25399" y2="92332"/>
                        <a14:foregroundMark x1="25399" y1="92332" x2="11502" y2="84505"/>
                        <a14:foregroundMark x1="23323" y1="47444" x2="31150" y2="62300"/>
                        <a14:foregroundMark x1="20927" y1="55591" x2="16613" y2="58946"/>
                        <a14:foregroundMark x1="55751" y1="33067" x2="43450" y2="56550"/>
                        <a14:foregroundMark x1="34026" y1="50160" x2="38019" y2="67093"/>
                        <a14:foregroundMark x1="86102" y1="85942" x2="88818" y2="37380"/>
                        <a14:foregroundMark x1="88818" y1="37380" x2="97284" y2="52236"/>
                        <a14:foregroundMark x1="97284" y1="52236" x2="95527" y2="79233"/>
                        <a14:foregroundMark x1="95527" y1="79233" x2="91214" y2="87859"/>
                        <a14:foregroundMark x1="89137" y1="82428" x2="94089" y2="64058"/>
                        <a14:foregroundMark x1="94089" y1="64058" x2="90415" y2="41853"/>
                        <a14:foregroundMark x1="90415" y1="41853" x2="97764" y2="52556"/>
                        <a14:foregroundMark x1="92652" y1="73642" x2="92652" y2="73642"/>
                        <a14:foregroundMark x1="92173" y1="80032" x2="92173" y2="80032"/>
                        <a14:foregroundMark x1="91214" y1="86262" x2="90895" y2="87540"/>
                        <a14:foregroundMark x1="88179" y1="88339" x2="88179" y2="88339"/>
                        <a14:foregroundMark x1="88498" y1="88339" x2="88498" y2="88339"/>
                        <a14:foregroundMark x1="89137" y1="88658" x2="89137" y2="88658"/>
                        <a14:foregroundMark x1="19649" y1="29712" x2="19649" y2="306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6437" y="9076794"/>
            <a:ext cx="2680754" cy="268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84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190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3857558" y="38777"/>
            <a:ext cx="237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5237" y="443781"/>
            <a:ext cx="5831683" cy="3689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892" y="459966"/>
            <a:ext cx="23593" cy="11284359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0" y="11744325"/>
            <a:ext cx="5690681" cy="136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4587" y="3572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0B469B-2588-5D7E-2CC9-A3230ED6777E}"/>
              </a:ext>
            </a:extLst>
          </p:cNvPr>
          <p:cNvSpPr txBox="1"/>
          <p:nvPr/>
        </p:nvSpPr>
        <p:spPr>
          <a:xfrm>
            <a:off x="684654" y="512203"/>
            <a:ext cx="5507618" cy="2802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اَکرَم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کَبوتَر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کَبک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کَندویِ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زَنبور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نَزدیک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زَنبور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 نیش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اُردَک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شِنا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 بود. آسمان تاریک بود. سِتاره در آسمان دیده می شُد.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481173-FD84-F112-DFFD-21841BF8CED4}"/>
              </a:ext>
            </a:extLst>
          </p:cNvPr>
          <p:cNvSpPr txBox="1"/>
          <p:nvPr/>
        </p:nvSpPr>
        <p:spPr>
          <a:xfrm>
            <a:off x="6415558" y="11187029"/>
            <a:ext cx="67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337B28-4926-8839-1BD3-C6F8F3F32F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054" y="6549580"/>
            <a:ext cx="5651679" cy="50498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339220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730" y="0"/>
            <a:ext cx="687251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-689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11523" y="48982"/>
            <a:ext cx="1677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dirty="0">
                <a:solidFill>
                  <a:prstClr val="black"/>
                </a:solidFill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47380" y="456984"/>
            <a:ext cx="5603000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6401" y="428890"/>
            <a:ext cx="23842" cy="1134160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35005"/>
            <a:ext cx="5639718" cy="2456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3060" y="3340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2BF8BC-979D-5E60-9091-A5CCDCB2B808}"/>
              </a:ext>
            </a:extLst>
          </p:cNvPr>
          <p:cNvSpPr txBox="1"/>
          <p:nvPr/>
        </p:nvSpPr>
        <p:spPr>
          <a:xfrm>
            <a:off x="-3356" y="11198486"/>
            <a:ext cx="506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675FC-E719-EB01-0A1B-BA8476F34C1C}"/>
              </a:ext>
            </a:extLst>
          </p:cNvPr>
          <p:cNvSpPr txBox="1"/>
          <p:nvPr/>
        </p:nvSpPr>
        <p:spPr>
          <a:xfrm>
            <a:off x="669408" y="443560"/>
            <a:ext cx="5503651" cy="11666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داور توانا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ترکیبات: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وا- وَ- وِ- وو- ویـ- وی- وه</a:t>
            </a:r>
          </a:p>
          <a:p>
            <a:pPr algn="r" rtl="1">
              <a:lnSpc>
                <a:spcPct val="150000"/>
              </a:lnSpc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جدید:</a:t>
            </a:r>
          </a:p>
          <a:p>
            <a:pPr algn="r" rtl="1">
              <a:lnSpc>
                <a:spcPct val="150000"/>
              </a:lnSpc>
              <a:defRPr/>
            </a:pPr>
            <a:r>
              <a:rPr lang="fa-IR" sz="2400" dirty="0">
                <a:solidFill>
                  <a:srgbClr val="156082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وَرزِش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دَوَنده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سَوارکار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وَزنه بَردار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نانوا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وارِد وَزن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آواز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تَوانِست</a:t>
            </a:r>
            <a:r>
              <a:rPr lang="en-US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نانوایی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سَماوَر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میوه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ویتامین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داوَر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واکسَن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دیوار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تَوانایی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مِسواک سَواد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دَماوَند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کِشوَر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نِویسَد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رَوَد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نِویسَد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داوود دَر نانوایی کار می 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کَریم کِنارِ سَماوَر نِشَسته بود.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مَرد دُرُست کار وَ با سَوادی 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ویدا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آرد را با تَرازو وَزن می 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دَر آرد آب وَ نَمَک می ریزَد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داوود نان را اَز تَنور بیرون می آوَرَد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سَوار کاری را بِسیار زیاد دوست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 کودَک دَوَنده می باشد. او تَوانا نام دارَد.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 میوه ی شیرین بَرای وَزنه بَردار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کبوتر بر روی بام آواز سرداد.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2879AA-1C1A-7138-E544-8549843DE7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917" b="90000" l="9735" r="89971">
                        <a14:foregroundMark x1="46608" y1="7917" x2="46608" y2="7917"/>
                        <a14:foregroundMark x1="46018" y1="7917" x2="46018" y2="7917"/>
                        <a14:foregroundMark x1="49263" y1="61042" x2="49263" y2="61042"/>
                        <a14:foregroundMark x1="61947" y1="67292" x2="61947" y2="67292"/>
                        <a14:foregroundMark x1="54867" y1="67917" x2="47788" y2="66875"/>
                        <a14:foregroundMark x1="45133" y1="66458" x2="40118" y2="66042"/>
                        <a14:foregroundMark x1="38938" y1="65625" x2="38938" y2="65625"/>
                        <a14:foregroundMark x1="36873" y1="67917" x2="36873" y2="67917"/>
                        <a14:foregroundMark x1="36873" y1="68333" x2="36873" y2="68333"/>
                        <a14:foregroundMark x1="37463" y1="69583" x2="37463" y2="69583"/>
                        <a14:foregroundMark x1="36283" y1="69583" x2="36283" y2="69583"/>
                        <a14:foregroundMark x1="16519" y1="32917" x2="16519" y2="32917"/>
                        <a14:foregroundMark x1="16519" y1="31042" x2="16519" y2="31042"/>
                        <a14:foregroundMark x1="51032" y1="35208" x2="53687" y2="36042"/>
                        <a14:foregroundMark x1="71681" y1="37917" x2="71681" y2="3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958" y="10101207"/>
            <a:ext cx="1483953" cy="21011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9EF0C0-A054-5B05-E377-76E307A09E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45213" y1="32371" x2="45213" y2="32371"/>
                        <a14:foregroundMark x1="56383" y1="27478" x2="56383" y2="27478"/>
                        <a14:foregroundMark x1="56383" y1="26223" x2="56383" y2="26223"/>
                        <a14:foregroundMark x1="56383" y1="24969" x2="56383" y2="249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947233">
            <a:off x="4917894" y="10583982"/>
            <a:ext cx="1107180" cy="156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41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61906" y="47492"/>
            <a:ext cx="1689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4636" y="443781"/>
            <a:ext cx="5753704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945" y="443781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270440" y="11732897"/>
            <a:ext cx="5420241" cy="12794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1079" y="-4900"/>
            <a:ext cx="450067" cy="450377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C349B4-79CC-69B9-4D2E-B2776769FB59}"/>
              </a:ext>
            </a:extLst>
          </p:cNvPr>
          <p:cNvSpPr txBox="1"/>
          <p:nvPr/>
        </p:nvSpPr>
        <p:spPr>
          <a:xfrm>
            <a:off x="685799" y="402169"/>
            <a:ext cx="5492551" cy="10561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پاکی ها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پ پ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پو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پی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پَرواز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پَرَستو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پَروانه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توپ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پَرَنده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 پِدَر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پاکَت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سوپ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سِپاس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پِسَر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پایان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پارک پُست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پیش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پِیدا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پاک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پُرسید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پایین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-پویا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پاکیزه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پاره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پَزَد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پوشَد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پَرَد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آب پاش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شامپو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پیک نیک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پرویز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پِسته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پیاز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 پَروانه و پَروین به پارک می رَوَند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پَروانه یِک پَرَستو را 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بینَد که دَر آسِمانِ آبی پَرواز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پَرَنده ای را که دَر آسمانِ آبی پَرواز می کَرد، به</a:t>
            </a: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پَروین نِشان 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 شاپَرَک رویِ سَبزه زار با زَنبور بازی می کَرد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پیرمَردی رویِ نیمکَت کِنا رِ پِسَرَش نِشَسته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D6CB7-B4C3-8F28-B659-3E539EFA9231}"/>
              </a:ext>
            </a:extLst>
          </p:cNvPr>
          <p:cNvSpPr txBox="1"/>
          <p:nvPr/>
        </p:nvSpPr>
        <p:spPr>
          <a:xfrm>
            <a:off x="6404730" y="11181493"/>
            <a:ext cx="505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C270DA-6156-457B-094C-665F9FD9D7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2021" l="6915" r="91312">
                        <a14:foregroundMark x1="7092" y1="18972" x2="7092" y2="18972"/>
                        <a14:foregroundMark x1="7092" y1="18440" x2="7092" y2="18440"/>
                        <a14:foregroundMark x1="84929" y1="23936" x2="84929" y2="23936"/>
                        <a14:foregroundMark x1="87234" y1="22695" x2="87234" y2="22695"/>
                        <a14:foregroundMark x1="87234" y1="21454" x2="87234" y2="21454"/>
                        <a14:foregroundMark x1="87943" y1="20922" x2="87943" y2="20922"/>
                        <a14:foregroundMark x1="89184" y1="20922" x2="89184" y2="20922"/>
                        <a14:foregroundMark x1="89716" y1="20922" x2="76418" y2="25000"/>
                        <a14:foregroundMark x1="91489" y1="39539" x2="91489" y2="39539"/>
                        <a14:foregroundMark x1="91489" y1="39539" x2="91489" y2="39539"/>
                        <a14:foregroundMark x1="39007" y1="85993" x2="40248" y2="87766"/>
                        <a14:foregroundMark x1="40248" y1="89716" x2="40248" y2="89716"/>
                        <a14:foregroundMark x1="37234" y1="92021" x2="37234" y2="92021"/>
                        <a14:foregroundMark x1="49291" y1="47340" x2="49291" y2="47340"/>
                        <a14:foregroundMark x1="65071" y1="30496" x2="65071" y2="30496"/>
                        <a14:foregroundMark x1="70390" y1="25709" x2="70390" y2="25709"/>
                        <a14:foregroundMark x1="55319" y1="31028" x2="55319" y2="31028"/>
                        <a14:foregroundMark x1="59043" y1="42021" x2="59043" y2="42021"/>
                        <a14:foregroundMark x1="62057" y1="49823" x2="62057" y2="498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135" y="10151095"/>
            <a:ext cx="1578631" cy="1578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ADAD673-40E2-C990-E1C9-CE85E45722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83" b="89946" l="8696" r="97011">
                        <a14:foregroundMark x1="84783" y1="49049" x2="84783" y2="49049"/>
                        <a14:foregroundMark x1="86685" y1="52717" x2="86685" y2="52717"/>
                        <a14:foregroundMark x1="87636" y1="52717" x2="87636" y2="52717"/>
                        <a14:foregroundMark x1="91440" y1="51766" x2="91440" y2="51766"/>
                        <a14:foregroundMark x1="95109" y1="50951" x2="95109" y2="50951"/>
                        <a14:foregroundMark x1="97011" y1="50000" x2="97011" y2="50000"/>
                        <a14:foregroundMark x1="50000" y1="47147" x2="50000" y2="47147"/>
                        <a14:foregroundMark x1="46332" y1="44293" x2="46332" y2="44293"/>
                        <a14:foregroundMark x1="44429" y1="44293" x2="44429" y2="44293"/>
                        <a14:foregroundMark x1="44429" y1="44293" x2="44429" y2="44293"/>
                        <a14:foregroundMark x1="44429" y1="44293" x2="44429" y2="44293"/>
                        <a14:foregroundMark x1="50000" y1="44293" x2="40625" y2="45245"/>
                        <a14:foregroundMark x1="10598" y1="33016" x2="16168" y2="41440"/>
                        <a14:foregroundMark x1="9647" y1="22690" x2="8696" y2="15217"/>
                        <a14:foregroundMark x1="58560" y1="87500" x2="50951" y2="88451"/>
                        <a14:foregroundMark x1="8696" y1="69701" x2="20924" y2="5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852702">
            <a:off x="5124268" y="10608265"/>
            <a:ext cx="1013809" cy="101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363900" y="47947"/>
            <a:ext cx="1838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255000" y="456984"/>
            <a:ext cx="5582464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55570" y="452834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28818"/>
            <a:ext cx="5641451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5712727" y="-4993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E5D243-FD2B-0BE7-4A3D-EE2014E1E013}"/>
              </a:ext>
            </a:extLst>
          </p:cNvPr>
          <p:cNvSpPr txBox="1"/>
          <p:nvPr/>
        </p:nvSpPr>
        <p:spPr>
          <a:xfrm>
            <a:off x="698244" y="463498"/>
            <a:ext cx="5473956" cy="5572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روز بوستان پاکیزه وَ تَماشایی 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مادَرِ پَروین بَرایِ شام سوپ وَ کوکو می پَزَد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پَرَستارِ بیمارِستانِ دِی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 پِسَر دَر یِک سَمتِ پارک توپ بازی می 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یِکی می دَوَد وَ توپ را با پا به سویِ دوستَش 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اَندازَد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پَیامبَر کودکان را بسیار دوست داشت.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پدر پوریا در اداره ی پُست کار می کند.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پیرزن در روستا با شیر، پنیر درست می کند.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ما باید در زِمستانِ سرد پوشاکِ مُناسب بِپوشیم</a:t>
            </a: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220606-9563-5BDA-6F64-3AC7E70AACFC}"/>
              </a:ext>
            </a:extLst>
          </p:cNvPr>
          <p:cNvSpPr txBox="1"/>
          <p:nvPr/>
        </p:nvSpPr>
        <p:spPr>
          <a:xfrm>
            <a:off x="-38274" y="11185535"/>
            <a:ext cx="517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0537BA-4CA7-801A-3AF7-013017FF7935}"/>
              </a:ext>
            </a:extLst>
          </p:cNvPr>
          <p:cNvGrpSpPr/>
          <p:nvPr/>
        </p:nvGrpSpPr>
        <p:grpSpPr>
          <a:xfrm>
            <a:off x="438712" y="10574674"/>
            <a:ext cx="6317327" cy="1219152"/>
            <a:chOff x="311942" y="2334058"/>
            <a:chExt cx="6317327" cy="12191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A2EB3A-CEEB-2131-7321-901A2386A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6427" t="20220" r="8778" b="33165"/>
            <a:stretch/>
          </p:blipFill>
          <p:spPr>
            <a:xfrm rot="16200000">
              <a:off x="4685072" y="2493047"/>
              <a:ext cx="870163" cy="888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6C5AF7B-38F1-C4B2-00DB-FA968DF2C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14247" t="6200" r="15332" b="12934"/>
            <a:stretch/>
          </p:blipFill>
          <p:spPr>
            <a:xfrm>
              <a:off x="2485342" y="2507121"/>
              <a:ext cx="885111" cy="87016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AAB253-2BFD-59B7-37D7-2F0941493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34017" t="9958" r="16501" b="24382"/>
            <a:stretch/>
          </p:blipFill>
          <p:spPr>
            <a:xfrm>
              <a:off x="3580066" y="2523924"/>
              <a:ext cx="864196" cy="84777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F673655-A5DF-951E-9800-EABFF204C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942" y="2334058"/>
              <a:ext cx="1089943" cy="121915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9A3DD8A-5FFE-25C9-0B33-59980C579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20440" t="15343" r="30594" b="37840"/>
            <a:stretch/>
          </p:blipFill>
          <p:spPr>
            <a:xfrm>
              <a:off x="5740854" y="2523312"/>
              <a:ext cx="888415" cy="86211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9DE7731-E87F-E021-C847-63812B956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74832" y="2484058"/>
              <a:ext cx="952947" cy="8333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9990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5073" y="46049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7528" y="433574"/>
            <a:ext cx="5746841" cy="15133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7528" y="461887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0" y="11744929"/>
            <a:ext cx="5766472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733" y="5093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0143E4-BD77-1F10-E930-91B6C1FD998B}"/>
              </a:ext>
            </a:extLst>
          </p:cNvPr>
          <p:cNvSpPr txBox="1"/>
          <p:nvPr/>
        </p:nvSpPr>
        <p:spPr>
          <a:xfrm>
            <a:off x="688492" y="448488"/>
            <a:ext cx="5491292" cy="10004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بزرگ و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گـ گ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گو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اَنگور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سَنگ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گاو بُزُرگ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نَرگِس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مادَربُزُرگ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گُرگان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زِندِگی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سَنگین آموزِگار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سِپاس گُزاری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گَردِش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گَندُم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اَگَر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 بُزُرگ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پَرَندِگان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گُرُسنه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گَرم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شاگِرد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سِتارگان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گویَد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گیرَد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 می گَردَد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دیگر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گُرجِستان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 مادَرِ نَرگِس با گوشتِ تازه آبگوشت می پَزَد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نَرگِس به مادَرَ کُمَک می 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سَبزی را پاک کَرده وَ پَس اَز شُستَن دَر سَبَد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ریزَد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آبگوشت که آماده شُد ، نَرگِس سُفره را می اَندازَد.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اَز مادَرَش سِپاس گُزاری می 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A06375-573C-74D0-73D0-97EDEEC7C72A}"/>
              </a:ext>
            </a:extLst>
          </p:cNvPr>
          <p:cNvSpPr txBox="1"/>
          <p:nvPr/>
        </p:nvSpPr>
        <p:spPr>
          <a:xfrm>
            <a:off x="6393056" y="11187835"/>
            <a:ext cx="45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E640C1-0C51-8C43-5EDC-FD2EE6E6E2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1" b="90625" l="9961" r="89844">
                        <a14:foregroundMark x1="40039" y1="88477" x2="40039" y2="88477"/>
                        <a14:foregroundMark x1="39453" y1="89063" x2="39453" y2="89063"/>
                        <a14:foregroundMark x1="38477" y1="90625" x2="38477" y2="90625"/>
                        <a14:foregroundMark x1="50781" y1="89063" x2="50781" y2="89063"/>
                        <a14:foregroundMark x1="55078" y1="90039" x2="55078" y2="90039"/>
                        <a14:foregroundMark x1="58594" y1="89648" x2="58594" y2="89648"/>
                        <a14:foregroundMark x1="59180" y1="89648" x2="74609" y2="84961"/>
                        <a14:foregroundMark x1="76758" y1="81250" x2="81445" y2="82227"/>
                        <a14:foregroundMark x1="68359" y1="38477" x2="50391" y2="507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7000" y="9950090"/>
            <a:ext cx="1842583" cy="18425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5912EB-29C0-83B8-6A2F-06DD4B90A7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20" b="91712" l="8832" r="89946">
                        <a14:foregroundMark x1="39674" y1="23505" x2="39674" y2="23505"/>
                        <a14:foregroundMark x1="40353" y1="23505" x2="40353" y2="23505"/>
                        <a14:foregroundMark x1="41712" y1="24864" x2="41712" y2="24864"/>
                        <a14:foregroundMark x1="41712" y1="24864" x2="41712" y2="24864"/>
                        <a14:foregroundMark x1="28940" y1="28125" x2="28940" y2="25543"/>
                        <a14:foregroundMark x1="30978" y1="25543" x2="30978" y2="25543"/>
                        <a14:foregroundMark x1="44293" y1="90353" x2="44293" y2="90353"/>
                        <a14:foregroundMark x1="43614" y1="89674" x2="43614" y2="91712"/>
                        <a14:foregroundMark x1="74457" y1="88995" x2="74457" y2="88995"/>
                        <a14:foregroundMark x1="52310" y1="56250" x2="52310" y2="56250"/>
                        <a14:foregroundMark x1="61685" y1="54212" x2="61685" y2="54212"/>
                        <a14:foregroundMark x1="46332" y1="44837" x2="46332" y2="44837"/>
                        <a14:foregroundMark x1="41033" y1="41576" x2="41033" y2="41576"/>
                        <a14:foregroundMark x1="28940" y1="7473" x2="28940" y2="7473"/>
                        <a14:foregroundMark x1="27582" y1="7473" x2="27582" y2="7473"/>
                        <a14:foregroundMark x1="26902" y1="6793" x2="26902" y2="6793"/>
                        <a14:foregroundMark x1="26902" y1="6114" x2="26902" y2="6114"/>
                        <a14:foregroundMark x1="26902" y1="6114" x2="26902" y2="6114"/>
                        <a14:foregroundMark x1="26902" y1="6114" x2="26902" y2="6114"/>
                        <a14:foregroundMark x1="26902" y1="4755" x2="26902" y2="4755"/>
                        <a14:foregroundMark x1="26902" y1="4755" x2="26902" y2="4755"/>
                        <a14:foregroundMark x1="41033" y1="11413" x2="41033" y2="11413"/>
                        <a14:foregroundMark x1="41033" y1="11413" x2="41033" y2="11413"/>
                        <a14:foregroundMark x1="41033" y1="11413" x2="41033" y2="11413"/>
                        <a14:foregroundMark x1="8832" y1="86413" x2="8832" y2="86413"/>
                        <a14:foregroundMark x1="20245" y1="83016" x2="20245" y2="83016"/>
                        <a14:foregroundMark x1="21603" y1="79620" x2="21603" y2="79620"/>
                        <a14:foregroundMark x1="16168" y1="77717" x2="16168" y2="77717"/>
                        <a14:foregroundMark x1="13587" y1="85734" x2="13587" y2="85734"/>
                        <a14:foregroundMark x1="10870" y1="70924" x2="10870" y2="70924"/>
                        <a14:foregroundMark x1="15625" y1="78940" x2="15625" y2="78940"/>
                        <a14:foregroundMark x1="67799" y1="84375" x2="67799" y2="84375"/>
                        <a14:foregroundMark x1="70380" y1="81658" x2="70380" y2="81658"/>
                        <a14:foregroundMark x1="69701" y1="77038" x2="69701" y2="77038"/>
                        <a14:foregroundMark x1="67120" y1="77717" x2="68478" y2="79620"/>
                        <a14:foregroundMark x1="71060" y1="79620" x2="71060" y2="79620"/>
                        <a14:foregroundMark x1="71739" y1="83696" x2="71739" y2="83696"/>
                        <a14:foregroundMark x1="63043" y1="83696" x2="63043" y2="83696"/>
                        <a14:foregroundMark x1="52989" y1="83696" x2="52989" y2="83696"/>
                        <a14:foregroundMark x1="44293" y1="85734" x2="44293" y2="85734"/>
                        <a14:foregroundMark x1="41033" y1="85734" x2="41033" y2="85734"/>
                        <a14:foregroundMark x1="39674" y1="82337" x2="39674" y2="82337"/>
                        <a14:foregroundMark x1="39674" y1="80299" x2="39674" y2="80299"/>
                        <a14:foregroundMark x1="39674" y1="80299" x2="39674" y2="80299"/>
                        <a14:foregroundMark x1="38315" y1="81658" x2="38315" y2="81658"/>
                        <a14:foregroundMark x1="38315" y1="81658" x2="38315" y2="81658"/>
                        <a14:foregroundMark x1="34918" y1="83696" x2="34918" y2="83696"/>
                        <a14:foregroundMark x1="35598" y1="83016" x2="35598" y2="83016"/>
                        <a14:foregroundMark x1="36957" y1="83016" x2="36957" y2="83016"/>
                        <a14:foregroundMark x1="66440" y1="82337" x2="66440" y2="82337"/>
                        <a14:foregroundMark x1="67120" y1="80299" x2="67120" y2="80299"/>
                        <a14:foregroundMark x1="41033" y1="79620" x2="41033" y2="79620"/>
                        <a14:foregroundMark x1="38995" y1="79620" x2="38995" y2="79620"/>
                        <a14:foregroundMark x1="38995" y1="79620" x2="38995" y2="79620"/>
                        <a14:foregroundMark x1="35598" y1="79620" x2="35598" y2="79620"/>
                        <a14:foregroundMark x1="38995" y1="88995" x2="38995" y2="88995"/>
                        <a14:foregroundMark x1="32337" y1="87636" x2="32337" y2="87636"/>
                        <a14:foregroundMark x1="32337" y1="30163" x2="32337" y2="30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9414" y="10258500"/>
            <a:ext cx="1423816" cy="142381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87C549-6686-614E-63D3-E24E7C38AF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2857" r="97279">
                        <a14:foregroundMark x1="2993" y1="41067" x2="2993" y2="41067"/>
                        <a14:foregroundMark x1="6395" y1="45467" x2="6395" y2="45467"/>
                        <a14:foregroundMark x1="29660" y1="37733" x2="29660" y2="37733"/>
                        <a14:foregroundMark x1="20000" y1="32667" x2="20000" y2="32667"/>
                        <a14:foregroundMark x1="29116" y1="40000" x2="29116" y2="40000"/>
                        <a14:foregroundMark x1="30204" y1="40000" x2="30204" y2="40000"/>
                        <a14:foregroundMark x1="30204" y1="40000" x2="28571" y2="38267"/>
                        <a14:foregroundMark x1="19456" y1="35467" x2="24490" y2="30533"/>
                        <a14:foregroundMark x1="97279" y1="64933" x2="89932" y2="42133"/>
                        <a14:foregroundMark x1="88707" y1="50000" x2="81905" y2="51067"/>
                        <a14:foregroundMark x1="82449" y1="67200" x2="82449" y2="67200"/>
                        <a14:foregroundMark x1="57551" y1="34933" x2="54150" y2="33867"/>
                        <a14:foregroundMark x1="21769" y1="29333" x2="16054" y2="36533"/>
                        <a14:foregroundMark x1="4626" y1="43333" x2="4626" y2="46000"/>
                        <a14:backgroundMark x1="544" y1="4933" x2="0" y2="34000"/>
                        <a14:backgroundMark x1="0" y1="34000" x2="0" y2="32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0300" y="10356483"/>
            <a:ext cx="1596830" cy="15087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DC1322-D17E-BAFC-D6B7-16C133D8C90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12364" y1="19293" x2="12364" y2="19293"/>
                        <a14:foregroundMark x1="11685" y1="17799" x2="11685" y2="17799"/>
                        <a14:foregroundMark x1="33832" y1="17120" x2="36005" y2="17120"/>
                        <a14:foregroundMark x1="66712" y1="31386" x2="66712" y2="31386"/>
                        <a14:foregroundMark x1="71060" y1="39946" x2="71060" y2="399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81526" y="10877824"/>
            <a:ext cx="1332554" cy="79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9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266059" y="11073"/>
            <a:ext cx="1990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cs typeface="B Badr" panose="00000400000000000000" pitchFamily="2" charset="-78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0" y="443781"/>
            <a:ext cx="5768340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H="1" flipV="1">
            <a:off x="-3881" y="436675"/>
            <a:ext cx="3881" cy="1130765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3881" y="11732897"/>
            <a:ext cx="5669280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661" y="3255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DBBD76-653F-C9EC-0B35-0B6E9D88322E}"/>
              </a:ext>
            </a:extLst>
          </p:cNvPr>
          <p:cNvSpPr txBox="1"/>
          <p:nvPr/>
        </p:nvSpPr>
        <p:spPr>
          <a:xfrm>
            <a:off x="693649" y="449280"/>
            <a:ext cx="5484890" cy="111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 و باران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آ ا» و« بـ ب»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بیـ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آبا 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D971916-A670-900C-DDE4-2DC6E987E225}"/>
              </a:ext>
            </a:extLst>
          </p:cNvPr>
          <p:cNvGrpSpPr/>
          <p:nvPr/>
        </p:nvGrpSpPr>
        <p:grpSpPr>
          <a:xfrm>
            <a:off x="941316" y="9772345"/>
            <a:ext cx="4975368" cy="1769383"/>
            <a:chOff x="860739" y="6835350"/>
            <a:chExt cx="4975368" cy="176938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9B96932-EAA8-D74C-1617-AF530BC71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75352" y="6841508"/>
              <a:ext cx="760755" cy="64906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27A4438-183B-1726-7285-CDB690672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64745" y="7611815"/>
              <a:ext cx="763668" cy="6514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0583C69-FBAD-52FD-542D-2E6AF92E0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28075" y="7953286"/>
              <a:ext cx="763668" cy="651447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09A7AA2-2532-B62A-C095-A3A1A3D99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12268" y="7947069"/>
              <a:ext cx="763669" cy="65144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68195D1-BE11-F531-3370-A3EDA3B2D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200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46325" t="36966" r="39306" b="28382"/>
            <a:stretch/>
          </p:blipFill>
          <p:spPr>
            <a:xfrm flipH="1" flipV="1">
              <a:off x="2118633" y="7952078"/>
              <a:ext cx="761613" cy="646433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7E61F70-217F-0BF0-D70A-2668C2A7F2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 b="5461"/>
            <a:stretch/>
          </p:blipFill>
          <p:spPr>
            <a:xfrm>
              <a:off x="1184018" y="7611815"/>
              <a:ext cx="761613" cy="6618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6C7C932-B3EF-4717-85E3-B14B6E86D4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14901" t="7190" r="24583" b="5422"/>
            <a:stretch/>
          </p:blipFill>
          <p:spPr>
            <a:xfrm>
              <a:off x="860739" y="6835350"/>
              <a:ext cx="761613" cy="6511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273053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36894" y="447931"/>
            <a:ext cx="5633053" cy="22893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4313" y="479877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1324" y="11731797"/>
            <a:ext cx="564298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5374" y="6521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97888" y="23347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5667A3-7765-B714-D19A-624124911A69}"/>
              </a:ext>
            </a:extLst>
          </p:cNvPr>
          <p:cNvSpPr txBox="1"/>
          <p:nvPr/>
        </p:nvSpPr>
        <p:spPr>
          <a:xfrm>
            <a:off x="703686" y="475747"/>
            <a:ext cx="5467198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بُزُرگِ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گُرگان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زِندِگی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مادَربُزُرگ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دوشَد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پَنیر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ماست دُرُست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بُزُرگ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کِشاوَرز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گَندُم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اَنگور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    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نرَگس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سَبَد،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اَنگورِ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شویَد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 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آوَرَد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رَنگِ بَرگ سَبز می باشد.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گُربه دُشمنِ موش است.موش پَنیر دوست دارد.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پَرَستو در آسمانِ بُزرگ و پُر از سِتاره پرواز می کُند.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62BFD-D7BF-DE73-13CE-8ED65D7FA015}"/>
              </a:ext>
            </a:extLst>
          </p:cNvPr>
          <p:cNvSpPr txBox="1"/>
          <p:nvPr/>
        </p:nvSpPr>
        <p:spPr>
          <a:xfrm>
            <a:off x="-32808" y="11180424"/>
            <a:ext cx="520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 descr="A wheat ears on a white background&#10;&#10;AI-generated content may be incorrect.">
            <a:extLst>
              <a:ext uri="{FF2B5EF4-FFF2-40B4-BE49-F238E27FC236}">
                <a16:creationId xmlns:a16="http://schemas.microsoft.com/office/drawing/2014/main" id="{08DA06FD-E54B-1ABA-5656-F264BFEF11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273" b="94394" l="2585" r="97551">
                        <a14:foregroundMark x1="4082" y1="8939" x2="4218" y2="20000"/>
                        <a14:foregroundMark x1="7755" y1="17727" x2="3265" y2="7273"/>
                        <a14:foregroundMark x1="80408" y1="94394" x2="97687" y2="92424"/>
                        <a14:foregroundMark x1="38095" y1="72727" x2="33878" y2="68182"/>
                        <a14:foregroundMark x1="52653" y1="74545" x2="28435" y2="45303"/>
                        <a14:foregroundMark x1="29116" y1="32576" x2="19592" y2="14091"/>
                        <a14:foregroundMark x1="8844" y1="39394" x2="8844" y2="39394"/>
                        <a14:foregroundMark x1="4218" y1="32273" x2="4218" y2="32273"/>
                        <a14:foregroundMark x1="4218" y1="32273" x2="4218" y2="32273"/>
                        <a14:foregroundMark x1="3810" y1="31364" x2="3810" y2="31364"/>
                        <a14:foregroundMark x1="3401" y1="30606" x2="3401" y2="30606"/>
                        <a14:foregroundMark x1="2585" y1="27121" x2="2585" y2="27121"/>
                        <a14:foregroundMark x1="3129" y1="24697" x2="3129" y2="24697"/>
                        <a14:foregroundMark x1="3673" y1="22273" x2="3673" y2="22273"/>
                        <a14:foregroundMark x1="4218" y1="20000" x2="4218" y2="20000"/>
                        <a14:foregroundMark x1="3537" y1="18333" x2="3537" y2="18333"/>
                        <a14:foregroundMark x1="4898" y1="12424" x2="4898" y2="12424"/>
                        <a14:foregroundMark x1="4898" y1="12424" x2="4898" y2="12424"/>
                        <a14:foregroundMark x1="4626" y1="20758" x2="4626" y2="20758"/>
                        <a14:foregroundMark x1="5850" y1="23030" x2="9932" y2="32576"/>
                        <a14:foregroundMark x1="10748" y1="34091" x2="11973" y2="36364"/>
                        <a14:foregroundMark x1="12381" y1="39242" x2="13741" y2="43485"/>
                        <a14:foregroundMark x1="18095" y1="51818" x2="19320" y2="54091"/>
                        <a14:foregroundMark x1="20408" y1="56515" x2="26531" y2="62727"/>
                        <a14:foregroundMark x1="30204" y1="59394" x2="32789" y2="60758"/>
                        <a14:foregroundMark x1="38912" y1="63939" x2="44626" y2="69545"/>
                        <a14:foregroundMark x1="47483" y1="69697" x2="51565" y2="74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262">
            <a:off x="827514" y="10379491"/>
            <a:ext cx="1200706" cy="1078185"/>
          </a:xfrm>
          <a:prstGeom prst="rect">
            <a:avLst/>
          </a:prstGeom>
        </p:spPr>
      </p:pic>
      <p:pic>
        <p:nvPicPr>
          <p:cNvPr id="23" name="Picture 22" descr="A cartoon of a flower in a pot&#10;&#10;AI-generated content may be incorrect.">
            <a:extLst>
              <a:ext uri="{FF2B5EF4-FFF2-40B4-BE49-F238E27FC236}">
                <a16:creationId xmlns:a16="http://schemas.microsoft.com/office/drawing/2014/main" id="{2D118562-8FFE-1693-4EBB-05D89161A5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89" b="90000" l="10000" r="90000">
                        <a14:foregroundMark x1="51111" y1="83611" x2="51111" y2="83611"/>
                        <a14:foregroundMark x1="51111" y1="85972" x2="51111" y2="85972"/>
                        <a14:foregroundMark x1="55694" y1="89028" x2="55694" y2="89028"/>
                        <a14:foregroundMark x1="57222" y1="89861" x2="57222" y2="89861"/>
                        <a14:foregroundMark x1="58750" y1="87500" x2="58056" y2="83611"/>
                        <a14:foregroundMark x1="48750" y1="66111" x2="47222" y2="62222"/>
                        <a14:foregroundMark x1="41944" y1="50000" x2="41944" y2="50000"/>
                        <a14:foregroundMark x1="52639" y1="32361" x2="52639" y2="32361"/>
                        <a14:foregroundMark x1="51111" y1="29306" x2="51111" y2="29306"/>
                        <a14:foregroundMark x1="48750" y1="27778" x2="48750" y2="27778"/>
                        <a14:foregroundMark x1="48056" y1="27083" x2="48056" y2="27083"/>
                        <a14:foregroundMark x1="45694" y1="25556" x2="45694" y2="25556"/>
                        <a14:foregroundMark x1="45694" y1="25556" x2="45694" y2="25556"/>
                        <a14:foregroundMark x1="41944" y1="21667" x2="41944" y2="21667"/>
                        <a14:foregroundMark x1="48056" y1="7917" x2="48056" y2="7917"/>
                        <a14:foregroundMark x1="48056" y1="7917" x2="48056" y2="7917"/>
                        <a14:foregroundMark x1="48056" y1="7917" x2="48056" y2="7917"/>
                        <a14:foregroundMark x1="50278" y1="6389" x2="53333" y2="6389"/>
                        <a14:foregroundMark x1="59583" y1="14028" x2="59583" y2="14028"/>
                        <a14:foregroundMark x1="62639" y1="33889" x2="62639" y2="3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0494" y="10435996"/>
            <a:ext cx="1244127" cy="1244127"/>
          </a:xfrm>
          <a:prstGeom prst="rect">
            <a:avLst/>
          </a:prstGeom>
        </p:spPr>
      </p:pic>
      <p:pic>
        <p:nvPicPr>
          <p:cNvPr id="30" name="Picture 29" descr="A child playing guitar and singing into a microphone&#10;&#10;AI-generated content may be incorrect.">
            <a:extLst>
              <a:ext uri="{FF2B5EF4-FFF2-40B4-BE49-F238E27FC236}">
                <a16:creationId xmlns:a16="http://schemas.microsoft.com/office/drawing/2014/main" id="{37B3F036-7BCB-359F-A022-2FFC4605FE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994" b="94409" l="9585" r="89617">
                        <a14:foregroundMark x1="74760" y1="20447" x2="74760" y2="20447"/>
                        <a14:foregroundMark x1="74760" y1="22364" x2="74760" y2="24281"/>
                        <a14:foregroundMark x1="74760" y1="24281" x2="74760" y2="24281"/>
                        <a14:foregroundMark x1="83227" y1="16773" x2="83227" y2="16773"/>
                        <a14:foregroundMark x1="84026" y1="16773" x2="84026" y2="16773"/>
                        <a14:foregroundMark x1="85463" y1="17412" x2="85463" y2="17412"/>
                        <a14:foregroundMark x1="79233" y1="6869" x2="79233" y2="6869"/>
                        <a14:foregroundMark x1="80032" y1="6869" x2="80032" y2="6869"/>
                        <a14:foregroundMark x1="81789" y1="4313" x2="80032" y2="9265"/>
                        <a14:foregroundMark x1="65016" y1="13738" x2="69010" y2="11821"/>
                        <a14:foregroundMark x1="63578" y1="21086" x2="64058" y2="23003"/>
                        <a14:foregroundMark x1="75240" y1="16773" x2="77796" y2="16134"/>
                        <a14:foregroundMark x1="81470" y1="9265" x2="82748" y2="9265"/>
                        <a14:foregroundMark x1="81789" y1="8147" x2="81789" y2="8147"/>
                        <a14:foregroundMark x1="81789" y1="6869" x2="81789" y2="6869"/>
                        <a14:foregroundMark x1="81470" y1="6869" x2="81470" y2="6869"/>
                        <a14:foregroundMark x1="80511" y1="7508" x2="80032" y2="9265"/>
                        <a14:foregroundMark x1="80032" y1="9265" x2="80032" y2="9265"/>
                        <a14:foregroundMark x1="79233" y1="19808" x2="79233" y2="19808"/>
                        <a14:foregroundMark x1="74760" y1="23003" x2="74760" y2="24920"/>
                        <a14:foregroundMark x1="74760" y1="26677" x2="74760" y2="26677"/>
                        <a14:foregroundMark x1="74760" y1="26677" x2="74760" y2="26677"/>
                        <a14:foregroundMark x1="72045" y1="30511" x2="72045" y2="30511"/>
                        <a14:foregroundMark x1="72045" y1="27955" x2="72045" y2="27955"/>
                        <a14:foregroundMark x1="68051" y1="24281" x2="68051" y2="24281"/>
                        <a14:foregroundMark x1="63578" y1="23642" x2="63578" y2="23642"/>
                        <a14:foregroundMark x1="61502" y1="19329" x2="61502" y2="19329"/>
                        <a14:foregroundMark x1="57029" y1="93131" x2="57029" y2="93131"/>
                        <a14:foregroundMark x1="57508" y1="91214" x2="57508" y2="91214"/>
                        <a14:foregroundMark x1="58786" y1="90735" x2="58786" y2="90735"/>
                        <a14:foregroundMark x1="59585" y1="91214" x2="59585" y2="91214"/>
                        <a14:foregroundMark x1="60543" y1="93131" x2="60543" y2="93131"/>
                        <a14:foregroundMark x1="61502" y1="94409" x2="45048" y2="85144"/>
                        <a14:foregroundMark x1="40575" y1="86901" x2="50799" y2="86901"/>
                        <a14:foregroundMark x1="45847" y1="90735" x2="65815" y2="93770"/>
                        <a14:foregroundMark x1="40575" y1="37220" x2="43610" y2="37220"/>
                        <a14:foregroundMark x1="73003" y1="32268" x2="73003" y2="32268"/>
                        <a14:foregroundMark x1="73003" y1="26038" x2="73003" y2="26038"/>
                        <a14:foregroundMark x1="73482" y1="25399" x2="73482" y2="25399"/>
                        <a14:foregroundMark x1="73482" y1="25399" x2="73482" y2="25399"/>
                        <a14:foregroundMark x1="73482" y1="25399" x2="73482" y2="25399"/>
                        <a14:foregroundMark x1="73482" y1="25399" x2="73482" y2="25399"/>
                        <a14:foregroundMark x1="73482" y1="26038" x2="73482" y2="26038"/>
                        <a14:foregroundMark x1="73802" y1="26038" x2="73802" y2="26038"/>
                        <a14:foregroundMark x1="73802" y1="26038" x2="73802" y2="26038"/>
                        <a14:foregroundMark x1="74760" y1="26038" x2="75240" y2="27955"/>
                        <a14:foregroundMark x1="75240" y1="28594" x2="75240" y2="28594"/>
                        <a14:foregroundMark x1="74760" y1="30511" x2="74760" y2="30511"/>
                        <a14:foregroundMark x1="74281" y1="27955" x2="74281" y2="27955"/>
                        <a14:foregroundMark x1="64537" y1="24281" x2="64537" y2="24281"/>
                        <a14:foregroundMark x1="64058" y1="24281" x2="64058" y2="24281"/>
                        <a14:foregroundMark x1="63578" y1="24281" x2="63578" y2="24281"/>
                        <a14:foregroundMark x1="66294" y1="16773" x2="66294" y2="16773"/>
                        <a14:foregroundMark x1="73802" y1="16773" x2="73802" y2="16773"/>
                        <a14:foregroundMark x1="74760" y1="17412" x2="74760" y2="17412"/>
                        <a14:foregroundMark x1="79553" y1="14856" x2="80990" y2="14856"/>
                        <a14:foregroundMark x1="83227" y1="15495" x2="83227" y2="15495"/>
                        <a14:foregroundMark x1="83546" y1="16134" x2="83546" y2="16134"/>
                        <a14:foregroundMark x1="84505" y1="18051" x2="84505" y2="18051"/>
                        <a14:foregroundMark x1="83546" y1="19329" x2="83546" y2="19329"/>
                        <a14:foregroundMark x1="83546" y1="18690" x2="83546" y2="18690"/>
                        <a14:foregroundMark x1="84505" y1="16773" x2="84505" y2="16773"/>
                        <a14:foregroundMark x1="85783" y1="15495" x2="85783" y2="15495"/>
                        <a14:foregroundMark x1="87220" y1="16134" x2="87220" y2="16134"/>
                        <a14:foregroundMark x1="85463" y1="16773" x2="85463" y2="16773"/>
                        <a14:foregroundMark x1="84984" y1="14856" x2="84984" y2="14856"/>
                        <a14:foregroundMark x1="83227" y1="11182" x2="83227" y2="11182"/>
                        <a14:foregroundMark x1="82268" y1="9265" x2="82268" y2="9265"/>
                        <a14:foregroundMark x1="82268" y1="7508" x2="82268" y2="7508"/>
                        <a14:foregroundMark x1="82268" y1="7508" x2="82268" y2="7508"/>
                        <a14:foregroundMark x1="82268" y1="6869" x2="82268" y2="6869"/>
                        <a14:foregroundMark x1="82268" y1="9904" x2="80990" y2="11821"/>
                        <a14:foregroundMark x1="79233" y1="11182" x2="79233" y2="11182"/>
                        <a14:foregroundMark x1="78754" y1="11182" x2="78754" y2="11182"/>
                        <a14:foregroundMark x1="78275" y1="11182" x2="78275" y2="11182"/>
                        <a14:foregroundMark x1="78275" y1="12460" x2="78275" y2="12460"/>
                        <a14:foregroundMark x1="79553" y1="11182" x2="79553" y2="11182"/>
                        <a14:foregroundMark x1="80511" y1="7508" x2="80511" y2="7508"/>
                        <a14:foregroundMark x1="82268" y1="5591" x2="82268" y2="5591"/>
                        <a14:foregroundMark x1="80032" y1="11821" x2="78754" y2="15495"/>
                        <a14:foregroundMark x1="76518" y1="14856" x2="76038" y2="18051"/>
                        <a14:foregroundMark x1="72524" y1="22364" x2="71246" y2="26677"/>
                        <a14:foregroundMark x1="69808" y1="25399" x2="69808" y2="25399"/>
                        <a14:foregroundMark x1="65495" y1="23003" x2="65495" y2="23003"/>
                        <a14:foregroundMark x1="64058" y1="20447" x2="64058" y2="20447"/>
                        <a14:foregroundMark x1="64058" y1="17412" x2="64058" y2="17412"/>
                        <a14:foregroundMark x1="66294" y1="13738" x2="68530" y2="13738"/>
                        <a14:foregroundMark x1="72524" y1="10543" x2="72524" y2="10543"/>
                        <a14:foregroundMark x1="75559" y1="13099" x2="76518" y2="19808"/>
                        <a14:foregroundMark x1="73482" y1="18051" x2="73802" y2="26038"/>
                        <a14:foregroundMark x1="76518" y1="39776" x2="76518" y2="39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8768" y="9918329"/>
            <a:ext cx="2446829" cy="1749572"/>
          </a:xfrm>
          <a:prstGeom prst="rect">
            <a:avLst/>
          </a:prstGeom>
        </p:spPr>
      </p:pic>
      <p:pic>
        <p:nvPicPr>
          <p:cNvPr id="32" name="Picture 31" descr="A green pear with a leaf&#10;&#10;AI-generated content may be incorrect.">
            <a:extLst>
              <a:ext uri="{FF2B5EF4-FFF2-40B4-BE49-F238E27FC236}">
                <a16:creationId xmlns:a16="http://schemas.microsoft.com/office/drawing/2014/main" id="{C100A467-C10C-5DA1-ECD1-8814D74AE48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0" y="10744094"/>
            <a:ext cx="699565" cy="924833"/>
          </a:xfrm>
          <a:prstGeom prst="rect">
            <a:avLst/>
          </a:prstGeom>
        </p:spPr>
      </p:pic>
      <p:pic>
        <p:nvPicPr>
          <p:cNvPr id="35" name="Picture 34" descr="A close-up of a nail clipper&#10;&#10;AI-generated content may be incorrect.">
            <a:extLst>
              <a:ext uri="{FF2B5EF4-FFF2-40B4-BE49-F238E27FC236}">
                <a16:creationId xmlns:a16="http://schemas.microsoft.com/office/drawing/2014/main" id="{F8775F92-7917-66DD-A575-9EA92E4AF32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906" b="89623" l="5189" r="94340">
                        <a14:foregroundMark x1="26179" y1="63915" x2="26179" y2="63915"/>
                        <a14:foregroundMark x1="15094" y1="62500" x2="15094" y2="62500"/>
                        <a14:foregroundMark x1="6604" y1="58255" x2="6604" y2="58255"/>
                        <a14:foregroundMark x1="6604" y1="61085" x2="6604" y2="61085"/>
                        <a14:foregroundMark x1="6604" y1="65094" x2="6604" y2="65094"/>
                        <a14:foregroundMark x1="6604" y1="66509" x2="6604" y2="66509"/>
                        <a14:foregroundMark x1="5189" y1="67925" x2="5189" y2="67925"/>
                        <a14:foregroundMark x1="81840" y1="33255" x2="86085" y2="31840"/>
                        <a14:foregroundMark x1="90094" y1="27594" x2="90094" y2="27594"/>
                        <a14:foregroundMark x1="94340" y1="29009" x2="94340" y2="29009"/>
                        <a14:foregroundMark x1="92925" y1="50000" x2="92925" y2="50000"/>
                        <a14:foregroundMark x1="44340" y1="69340" x2="44340" y2="69340"/>
                        <a14:foregroundMark x1="8019" y1="66509" x2="8019" y2="66509"/>
                        <a14:foregroundMark x1="8019" y1="66509" x2="8019" y2="6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7897">
            <a:off x="3923998" y="10874290"/>
            <a:ext cx="886204" cy="8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54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02973" y="39449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0" y="434728"/>
            <a:ext cx="5768340" cy="2564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8061" y="488394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26215" y="11745362"/>
            <a:ext cx="5582917" cy="539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44313" y="3884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BF3107-65B0-50A6-1E44-FFD26319A46A}"/>
              </a:ext>
            </a:extLst>
          </p:cNvPr>
          <p:cNvSpPr txBox="1"/>
          <p:nvPr/>
        </p:nvSpPr>
        <p:spPr>
          <a:xfrm>
            <a:off x="685219" y="453933"/>
            <a:ext cx="5476038" cy="10291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شکوفه های رنگارنگ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فو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فی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آفتابی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دَفتَر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فَردا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فانوس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کَفش</a:t>
            </a: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آدَم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مُسافِرَت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اِستِفاده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سُفره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فِکر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فَراوان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فَداکار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گوسفَند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سِفید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فَراموش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آفَرین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فَرزَند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فَریاد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اُفتاد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اِسفَند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فَروَردین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فِرِستاد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گِرِفت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فَرزانه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فِرِشته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فَرش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دَبِستانِ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فَدَک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رَوَم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فارسی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دیکته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داریم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آموزِگار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: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فَرزَندانِ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دَفتَرِ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دیکته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 کُنید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بِنِویسید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 زِمِستان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سِفید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فِرِشته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فراوان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دُرُست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فَردا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بِتابَد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گرما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52D78-5C76-7E27-AE01-D187B670CDEC}"/>
              </a:ext>
            </a:extLst>
          </p:cNvPr>
          <p:cNvSpPr txBox="1"/>
          <p:nvPr/>
        </p:nvSpPr>
        <p:spPr>
          <a:xfrm>
            <a:off x="6396136" y="11207441"/>
            <a:ext cx="560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29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EA1C5EB-6AE4-F2E8-CC92-C316910738AF}"/>
              </a:ext>
            </a:extLst>
          </p:cNvPr>
          <p:cNvGrpSpPr/>
          <p:nvPr/>
        </p:nvGrpSpPr>
        <p:grpSpPr>
          <a:xfrm>
            <a:off x="1116745" y="10261681"/>
            <a:ext cx="4624510" cy="1536517"/>
            <a:chOff x="652822" y="9706029"/>
            <a:chExt cx="6266455" cy="2082062"/>
          </a:xfrm>
        </p:grpSpPr>
        <p:pic>
          <p:nvPicPr>
            <p:cNvPr id="30" name="Picture 29" descr="A red bell peppers with green stems&#10;&#10;AI-generated content may be incorrect.">
              <a:extLst>
                <a:ext uri="{FF2B5EF4-FFF2-40B4-BE49-F238E27FC236}">
                  <a16:creationId xmlns:a16="http://schemas.microsoft.com/office/drawing/2014/main" id="{92D4205F-9313-F705-DBC8-0ACF45D09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352" b="92924" l="3261" r="96332">
                          <a14:foregroundMark x1="26359" y1="39665" x2="30435" y2="9125"/>
                          <a14:foregroundMark x1="11413" y1="78212" x2="30978" y2="22160"/>
                          <a14:foregroundMark x1="30978" y1="22160" x2="10598" y2="76536"/>
                          <a14:foregroundMark x1="10598" y1="76536" x2="37908" y2="89572"/>
                          <a14:foregroundMark x1="27174" y1="28305" x2="27174" y2="28305"/>
                          <a14:foregroundMark x1="27174" y1="28305" x2="27174" y2="28305"/>
                          <a14:foregroundMark x1="23913" y1="15829" x2="23913" y2="15829"/>
                          <a14:foregroundMark x1="24728" y1="10242" x2="24728" y2="10242"/>
                          <a14:foregroundMark x1="24728" y1="10242" x2="24728" y2="10242"/>
                          <a14:foregroundMark x1="26359" y1="10242" x2="26359" y2="10242"/>
                          <a14:foregroundMark x1="26359" y1="10242" x2="25543" y2="13594"/>
                          <a14:foregroundMark x1="23098" y1="24953" x2="7337" y2="39665"/>
                          <a14:foregroundMark x1="80842" y1="75978" x2="96603" y2="65736"/>
                          <a14:foregroundMark x1="31250" y1="8007" x2="21332" y2="3352"/>
                          <a14:foregroundMark x1="34647" y1="89572" x2="26359" y2="92924"/>
                          <a14:foregroundMark x1="72690" y1="71322" x2="37908" y2="56611"/>
                          <a14:foregroundMark x1="3261" y1="43017" x2="6522" y2="588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5322" y="10875395"/>
              <a:ext cx="996120" cy="72678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A18AE65-00C1-CB1F-B1F8-36E74212A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446" b="96603" l="9783" r="89946">
                          <a14:foregroundMark x1="23098" y1="6929" x2="23098" y2="6929"/>
                          <a14:foregroundMark x1="20652" y1="6386" x2="21603" y2="2446"/>
                          <a14:foregroundMark x1="32880" y1="3940" x2="30842" y2="4484"/>
                          <a14:foregroundMark x1="48505" y1="93614" x2="44565" y2="95109"/>
                          <a14:foregroundMark x1="69429" y1="91712" x2="66033" y2="96603"/>
                          <a14:foregroundMark x1="38723" y1="18071" x2="33832" y2="24457"/>
                          <a14:foregroundMark x1="27038" y1="14130" x2="25000" y2="2350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65726" y="9706029"/>
              <a:ext cx="1953551" cy="1953551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E023ED-7BC2-41A3-D00B-EA2411EC6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>
                          <a14:foregroundMark x1="38125" y1="59062" x2="38125" y2="59062"/>
                          <a14:foregroundMark x1="50469" y1="67813" x2="19219" y2="59688"/>
                          <a14:foregroundMark x1="72188" y1="56094" x2="60469" y2="61406"/>
                          <a14:foregroundMark x1="77500" y1="43750" x2="69219" y2="4968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50988" y="10754182"/>
              <a:ext cx="1033909" cy="1033909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A11E223-4C24-D088-EFC3-1CE50F3C5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9964" b="89946" l="815" r="95245">
                          <a14:foregroundMark x1="4348" y1="16304" x2="4348" y2="16304"/>
                          <a14:foregroundMark x1="5435" y1="17572" x2="5435" y2="17572"/>
                          <a14:foregroundMark x1="49185" y1="28986" x2="49185" y2="28986"/>
                          <a14:foregroundMark x1="47962" y1="25181" x2="47962" y2="25181"/>
                          <a14:foregroundMark x1="47962" y1="24547" x2="42799" y2="29620"/>
                          <a14:foregroundMark x1="28804" y1="20743" x2="25815" y2="23913"/>
                          <a14:foregroundMark x1="95245" y1="36504" x2="92255" y2="48551"/>
                          <a14:foregroundMark x1="85326" y1="76993" x2="80707" y2="83243"/>
                          <a14:foregroundMark x1="78261" y1="81341" x2="89402" y2="78261"/>
                          <a14:foregroundMark x1="69022" y1="87047" x2="69022" y2="87047"/>
                          <a14:foregroundMark x1="67255" y1="87681" x2="67255" y2="87681"/>
                          <a14:foregroundMark x1="65489" y1="88315" x2="65489" y2="88315"/>
                          <a14:foregroundMark x1="63723" y1="88949" x2="63723" y2="88949"/>
                          <a14:foregroundMark x1="60870" y1="87681" x2="60870" y2="87681"/>
                          <a14:foregroundMark x1="59103" y1="87681" x2="59103" y2="87681"/>
                          <a14:foregroundMark x1="56793" y1="86413" x2="56793" y2="86413"/>
                          <a14:foregroundMark x1="56114" y1="85779" x2="56114" y2="85779"/>
                          <a14:foregroundMark x1="53804" y1="81975" x2="53804" y2="81975"/>
                          <a14:foregroundMark x1="52038" y1="82609" x2="52717" y2="84511"/>
                          <a14:foregroundMark x1="54484" y1="87681" x2="54484" y2="87681"/>
                          <a14:foregroundMark x1="81250" y1="85145" x2="81250" y2="85145"/>
                          <a14:foregroundMark x1="77717" y1="78804" x2="77717" y2="78804"/>
                          <a14:foregroundMark x1="76630" y1="76359" x2="76630" y2="76359"/>
                          <a14:foregroundMark x1="57880" y1="80707" x2="56114" y2="81341"/>
                          <a14:foregroundMark x1="55571" y1="79438" x2="55571" y2="79438"/>
                          <a14:foregroundMark x1="54484" y1="77627" x2="54484" y2="77627"/>
                          <a14:foregroundMark x1="52717" y1="76993" x2="52717" y2="76993"/>
                          <a14:foregroundMark x1="51495" y1="76993" x2="51495" y2="76993"/>
                          <a14:foregroundMark x1="51495" y1="76359" x2="50951" y2="83877"/>
                          <a14:foregroundMark x1="72554" y1="71920" x2="67799" y2="79438"/>
                          <a14:foregroundMark x1="39810" y1="83877" x2="36413" y2="80707"/>
                          <a14:foregroundMark x1="35190" y1="79438" x2="35190" y2="79438"/>
                          <a14:foregroundMark x1="34647" y1="79438" x2="34647" y2="79438"/>
                          <a14:foregroundMark x1="35190" y1="87047" x2="35190" y2="87047"/>
                          <a14:foregroundMark x1="35190" y1="81975" x2="35190" y2="83877"/>
                          <a14:foregroundMark x1="35734" y1="83243" x2="35734" y2="83243"/>
                          <a14:foregroundMark x1="32337" y1="82609" x2="32337" y2="82609"/>
                          <a14:foregroundMark x1="32337" y1="82609" x2="32337" y2="82609"/>
                          <a14:foregroundMark x1="31658" y1="82609" x2="31658" y2="82609"/>
                          <a14:foregroundMark x1="31658" y1="82609" x2="31658" y2="82609"/>
                          <a14:foregroundMark x1="31658" y1="81341" x2="29348" y2="83243"/>
                          <a14:foregroundMark x1="45652" y1="36504" x2="36957" y2="35870"/>
                          <a14:foregroundMark x1="2582" y1="17572" x2="815" y2="23913"/>
                          <a14:foregroundMark x1="2038" y1="18841" x2="2038" y2="18841"/>
                          <a14:foregroundMark x1="2038" y1="18841" x2="2038" y2="18841"/>
                          <a14:foregroundMark x1="2038" y1="18841" x2="2038" y2="18841"/>
                          <a14:foregroundMark x1="2038" y1="17572" x2="2038" y2="17572"/>
                          <a14:foregroundMark x1="2038" y1="16938" x2="2038" y2="1693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652822" y="10275280"/>
              <a:ext cx="2162305" cy="1507897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F08C349-2C1F-F811-F3C2-4E7B368BF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9783" b="89946" l="3668" r="89946">
                          <a14:foregroundMark x1="76630" y1="53668" x2="76630" y2="53668"/>
                          <a14:foregroundMark x1="76630" y1="50136" x2="76630" y2="50136"/>
                          <a14:foregroundMark x1="77853" y1="48913" x2="79076" y2="59647"/>
                          <a14:foregroundMark x1="81522" y1="71739" x2="13995" y2="78804"/>
                          <a14:foregroundMark x1="13995" y1="78804" x2="10870" y2="68071"/>
                          <a14:foregroundMark x1="9647" y1="66848" x2="9647" y2="66848"/>
                          <a14:foregroundMark x1="3668" y1="70516" x2="3668" y2="70516"/>
                          <a14:foregroundMark x1="3668" y1="71739" x2="3668" y2="71739"/>
                          <a14:foregroundMark x1="3668" y1="72826" x2="3668" y2="72826"/>
                          <a14:foregroundMark x1="7201" y1="72826" x2="7201" y2="72826"/>
                          <a14:foregroundMark x1="10870" y1="78804" x2="4891" y2="71739"/>
                          <a14:foregroundMark x1="77853" y1="50136" x2="77853" y2="50136"/>
                          <a14:foregroundMark x1="80299" y1="40489" x2="80299" y2="4048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04743" y="10888471"/>
              <a:ext cx="795400" cy="7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4623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279352" y="21990"/>
            <a:ext cx="195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200682" y="427622"/>
            <a:ext cx="5634210" cy="20309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4901" y="443665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13356" y="11719765"/>
            <a:ext cx="5684153" cy="2456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201535" y="3716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444E28-326F-11A8-D61B-E563AEC31942}"/>
              </a:ext>
            </a:extLst>
          </p:cNvPr>
          <p:cNvSpPr txBox="1"/>
          <p:nvPr/>
        </p:nvSpPr>
        <p:spPr>
          <a:xfrm>
            <a:off x="705002" y="442919"/>
            <a:ext cx="5467198" cy="4718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اِسفَند،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فَروَردین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آیَد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فَروَردین،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شُکوفه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دُنیایِ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ایزَدِ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تَوانا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آفَریده 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دیکته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آموزِگارِ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آفَرین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 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فَریاد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زَدَم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سِپاس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گُزاری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 در پارک پِدَرَم را دیدَم که از مُسافِرَت آمده بود.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CB2446-9DA3-F6D7-9C02-633C0FD4AB9B}"/>
              </a:ext>
            </a:extLst>
          </p:cNvPr>
          <p:cNvSpPr txBox="1"/>
          <p:nvPr/>
        </p:nvSpPr>
        <p:spPr>
          <a:xfrm>
            <a:off x="12936" y="11183160"/>
            <a:ext cx="4285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30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A1381-A01A-C654-292E-C9354709E6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0093" t="5036" r="4861" b="13368"/>
          <a:stretch/>
        </p:blipFill>
        <p:spPr>
          <a:xfrm>
            <a:off x="2347232" y="9957888"/>
            <a:ext cx="2163536" cy="1684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52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0537" y="-5796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27641" y="435160"/>
            <a:ext cx="5869122" cy="25096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63" y="452615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9053" y="11744211"/>
            <a:ext cx="5563917" cy="15597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2877" y="-4137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9B6F19-A645-49B8-46BC-AA0A95EDA74C}"/>
              </a:ext>
            </a:extLst>
          </p:cNvPr>
          <p:cNvSpPr txBox="1"/>
          <p:nvPr/>
        </p:nvSpPr>
        <p:spPr>
          <a:xfrm>
            <a:off x="685799" y="440228"/>
            <a:ext cx="5492551" cy="1001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درخت و رودخانه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خُدا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خُروس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خَرگوش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دُختَرَش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دوخت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خِرس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میخ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تَخته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سُخَن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سُرخ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اَخبار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خَنده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خیابان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خُرما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خَمیر دَندان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خانُم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پُخت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سوراخ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یَخ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داروخانه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بُخاری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خَزَد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شُخم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دِرَخشَد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خَسته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فِرِشته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دُختَرِ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اُمید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خوزِستان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زِندگی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دامَنِ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سُرمه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دوخت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پوشید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ایستاد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آوازِ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پَرَنده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شِنید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پَرَنده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28E2D3-FDF9-DD2E-A2E3-192E6D93FD1E}"/>
              </a:ext>
            </a:extLst>
          </p:cNvPr>
          <p:cNvSpPr txBox="1"/>
          <p:nvPr/>
        </p:nvSpPr>
        <p:spPr>
          <a:xfrm>
            <a:off x="6444500" y="11184613"/>
            <a:ext cx="419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31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 descr="A cartoon of a rabbit&#10;&#10;AI-generated content may be incorrect.">
            <a:extLst>
              <a:ext uri="{FF2B5EF4-FFF2-40B4-BE49-F238E27FC236}">
                <a16:creationId xmlns:a16="http://schemas.microsoft.com/office/drawing/2014/main" id="{C27F1DCF-9126-F493-04B9-B345BAE882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11" b="94249" l="9585" r="89617">
                        <a14:foregroundMark x1="21246" y1="10703" x2="21246" y2="10703"/>
                        <a14:foregroundMark x1="21246" y1="9585" x2="21246" y2="9585"/>
                        <a14:foregroundMark x1="21246" y1="6070" x2="21246" y2="6070"/>
                        <a14:foregroundMark x1="30511" y1="86102" x2="30511" y2="86102"/>
                        <a14:foregroundMark x1="24760" y1="88339" x2="24760" y2="88339"/>
                        <a14:foregroundMark x1="22364" y1="89617" x2="22364" y2="89617"/>
                        <a14:foregroundMark x1="22364" y1="91853" x2="22364" y2="91853"/>
                        <a14:foregroundMark x1="29393" y1="91853" x2="29393" y2="91853"/>
                        <a14:foregroundMark x1="35144" y1="92971" x2="35144" y2="92971"/>
                        <a14:foregroundMark x1="37540" y1="94249" x2="37540" y2="94249"/>
                        <a14:foregroundMark x1="46805" y1="92971" x2="46805" y2="92971"/>
                        <a14:foregroundMark x1="65335" y1="90735" x2="65335" y2="90735"/>
                        <a14:foregroundMark x1="79233" y1="77955" x2="79233" y2="77955"/>
                        <a14:foregroundMark x1="61821" y1="58307" x2="61821" y2="58307"/>
                        <a14:foregroundMark x1="36262" y1="59425" x2="36262" y2="59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52" y="10826674"/>
            <a:ext cx="821593" cy="821593"/>
          </a:xfrm>
          <a:prstGeom prst="rect">
            <a:avLst/>
          </a:prstGeom>
        </p:spPr>
      </p:pic>
      <p:pic>
        <p:nvPicPr>
          <p:cNvPr id="23" name="Picture 22" descr="A cartoon of a crab&#10;&#10;AI-generated content may be incorrect.">
            <a:extLst>
              <a:ext uri="{FF2B5EF4-FFF2-40B4-BE49-F238E27FC236}">
                <a16:creationId xmlns:a16="http://schemas.microsoft.com/office/drawing/2014/main" id="{DAB54A8F-9F40-0AF8-3EEF-461C9085358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83" b="89946" l="543" r="95245">
                        <a14:foregroundMark x1="87908" y1="24864" x2="87908" y2="24864"/>
                        <a14:foregroundMark x1="89402" y1="20380" x2="89402" y2="20380"/>
                        <a14:foregroundMark x1="95380" y1="18750" x2="95380" y2="18750"/>
                        <a14:foregroundMark x1="86413" y1="26359" x2="86413" y2="26359"/>
                        <a14:foregroundMark x1="71332" y1="48913" x2="71332" y2="48913"/>
                        <a14:foregroundMark x1="47283" y1="57880" x2="47283" y2="57880"/>
                        <a14:foregroundMark x1="39674" y1="56386" x2="30707" y2="51902"/>
                        <a14:foregroundMark x1="14130" y1="27853" x2="14130" y2="27853"/>
                        <a14:foregroundMark x1="14130" y1="27853" x2="14130" y2="27853"/>
                        <a14:foregroundMark x1="23234" y1="42935" x2="26223" y2="50408"/>
                        <a14:foregroundMark x1="26223" y1="60870" x2="26223" y2="65489"/>
                        <a14:foregroundMark x1="26223" y1="66984" x2="27717" y2="78940"/>
                        <a14:foregroundMark x1="27717" y1="78940" x2="27717" y2="78940"/>
                        <a14:foregroundMark x1="27717" y1="83560" x2="27717" y2="83560"/>
                        <a14:foregroundMark x1="27717" y1="88043" x2="27717" y2="88043"/>
                        <a14:foregroundMark x1="543" y1="68478" x2="543" y2="68478"/>
                        <a14:foregroundMark x1="23234" y1="63995" x2="18614" y2="51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537" y="10897464"/>
            <a:ext cx="791320" cy="791320"/>
          </a:xfrm>
          <a:prstGeom prst="rect">
            <a:avLst/>
          </a:prstGeom>
        </p:spPr>
      </p:pic>
      <p:pic>
        <p:nvPicPr>
          <p:cNvPr id="30" name="Picture 29" descr="A cartoon pig standing on white background&#10;&#10;AI-generated content may be incorrect.">
            <a:extLst>
              <a:ext uri="{FF2B5EF4-FFF2-40B4-BE49-F238E27FC236}">
                <a16:creationId xmlns:a16="http://schemas.microsoft.com/office/drawing/2014/main" id="{BB346FF8-A128-AA45-D764-5CD5E04D61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43" b="89373" l="2174" r="95924">
                        <a14:foregroundMark x1="14946" y1="21603" x2="14946" y2="21603"/>
                        <a14:foregroundMark x1="7473" y1="23519" x2="11141" y2="30314"/>
                        <a14:foregroundMark x1="95109" y1="22474" x2="89130" y2="20557"/>
                        <a14:foregroundMark x1="92120" y1="37979" x2="89130" y2="51394"/>
                        <a14:foregroundMark x1="94429" y1="21603" x2="93614" y2="16725"/>
                        <a14:foregroundMark x1="76359" y1="45645" x2="31386" y2="32230"/>
                        <a14:foregroundMark x1="86141" y1="36063" x2="88451" y2="36063"/>
                        <a14:foregroundMark x1="92935" y1="37979" x2="92935" y2="37979"/>
                        <a14:foregroundMark x1="92935" y1="37979" x2="92935" y2="37979"/>
                        <a14:foregroundMark x1="95109" y1="38850" x2="95109" y2="38850"/>
                        <a14:foregroundMark x1="95924" y1="38850" x2="95924" y2="38850"/>
                        <a14:foregroundMark x1="95924" y1="34146" x2="95924" y2="34146"/>
                        <a14:foregroundMark x1="95924" y1="27352" x2="95924" y2="27352"/>
                        <a14:foregroundMark x1="92935" y1="23519" x2="92935" y2="23519"/>
                        <a14:foregroundMark x1="89946" y1="20557" x2="85326" y2="24390"/>
                        <a14:foregroundMark x1="65897" y1="25436" x2="62908" y2="30314"/>
                        <a14:foregroundMark x1="43342" y1="32230" x2="38179" y2="38850"/>
                        <a14:foregroundMark x1="30707" y1="45645" x2="30707" y2="45645"/>
                        <a14:foregroundMark x1="20109" y1="47561" x2="17935" y2="47561"/>
                        <a14:foregroundMark x1="14946" y1="47561" x2="14946" y2="47561"/>
                        <a14:foregroundMark x1="9647" y1="42683" x2="9647" y2="42683"/>
                        <a14:foregroundMark x1="9647" y1="42683" x2="9647" y2="42683"/>
                        <a14:foregroundMark x1="8152" y1="43728" x2="8152" y2="43728"/>
                        <a14:foregroundMark x1="8152" y1="44599" x2="8152" y2="44599"/>
                        <a14:foregroundMark x1="8152" y1="46516" x2="8152" y2="46516"/>
                        <a14:foregroundMark x1="5163" y1="41812" x2="5163" y2="41812"/>
                        <a14:foregroundMark x1="17120" y1="32230" x2="17120" y2="32230"/>
                        <a14:foregroundMark x1="17935" y1="30314" x2="17935" y2="30314"/>
                        <a14:foregroundMark x1="17120" y1="28397" x2="17120" y2="28397"/>
                        <a14:foregroundMark x1="35190" y1="25436" x2="37364" y2="22474"/>
                        <a14:foregroundMark x1="44837" y1="16725" x2="50951" y2="16725"/>
                        <a14:foregroundMark x1="56114" y1="13937" x2="56114" y2="13937"/>
                        <a14:foregroundMark x1="61413" y1="7143" x2="61413" y2="7143"/>
                        <a14:foregroundMark x1="61413" y1="7143" x2="61413" y2="7143"/>
                        <a14:foregroundMark x1="64402" y1="8188" x2="64402" y2="8188"/>
                        <a14:foregroundMark x1="65897" y1="9059" x2="65897" y2="9059"/>
                        <a14:foregroundMark x1="65897" y1="29268" x2="65897" y2="36063"/>
                        <a14:foregroundMark x1="53125" y1="33101" x2="51630" y2="37979"/>
                        <a14:foregroundMark x1="50136" y1="39895" x2="50136" y2="43728"/>
                        <a14:foregroundMark x1="50136" y1="45645" x2="50136" y2="63937"/>
                        <a14:foregroundMark x1="50136" y1="64808" x2="50136" y2="64808"/>
                        <a14:foregroundMark x1="50136" y1="66725" x2="46467" y2="74390"/>
                        <a14:foregroundMark x1="35870" y1="73519" x2="35870" y2="73519"/>
                        <a14:foregroundMark x1="41168" y1="76307" x2="41168" y2="76307"/>
                        <a14:foregroundMark x1="38179" y1="78397" x2="38179" y2="81185"/>
                        <a14:foregroundMark x1="38179" y1="81185" x2="38179" y2="81185"/>
                        <a14:foregroundMark x1="68207" y1="58188" x2="73370" y2="59059"/>
                        <a14:foregroundMark x1="90625" y1="56272" x2="89946" y2="60976"/>
                        <a14:foregroundMark x1="77853" y1="67770" x2="77174" y2="70557"/>
                        <a14:foregroundMark x1="2174" y1="17770" x2="2174" y2="17770"/>
                        <a14:foregroundMark x1="2174" y1="17770" x2="2174" y2="17770"/>
                        <a14:foregroundMark x1="2174" y1="17770" x2="2174" y2="17770"/>
                        <a14:foregroundMark x1="4484" y1="20557" x2="4484" y2="20557"/>
                        <a14:foregroundMark x1="6658" y1="21603" x2="6658" y2="21603"/>
                        <a14:foregroundMark x1="6658" y1="19686" x2="6658" y2="19686"/>
                        <a14:foregroundMark x1="5163" y1="13937" x2="5163" y2="13937"/>
                        <a14:foregroundMark x1="18614" y1="38850" x2="18614" y2="38850"/>
                        <a14:foregroundMark x1="42663" y1="45645" x2="42663" y2="45645"/>
                        <a14:foregroundMark x1="52446" y1="41812" x2="55435" y2="41812"/>
                        <a14:foregroundMark x1="86957" y1="29268" x2="86957" y2="29268"/>
                        <a14:foregroundMark x1="89130" y1="23519" x2="89130" y2="23519"/>
                        <a14:foregroundMark x1="92935" y1="20557" x2="92935" y2="20557"/>
                        <a14:foregroundMark x1="93614" y1="19686" x2="93614" y2="19686"/>
                        <a14:foregroundMark x1="93614" y1="18641" x2="93614" y2="18641"/>
                        <a14:foregroundMark x1="92935" y1="25436" x2="92935" y2="2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117" y="10930935"/>
            <a:ext cx="1105530" cy="862193"/>
          </a:xfrm>
          <a:prstGeom prst="rect">
            <a:avLst/>
          </a:prstGeom>
        </p:spPr>
      </p:pic>
      <p:pic>
        <p:nvPicPr>
          <p:cNvPr id="32" name="Picture 31" descr="A chicken coop with a ladder&#10;&#10;AI-generated content may be incorrect.">
            <a:extLst>
              <a:ext uri="{FF2B5EF4-FFF2-40B4-BE49-F238E27FC236}">
                <a16:creationId xmlns:a16="http://schemas.microsoft.com/office/drawing/2014/main" id="{445D53F9-8DF4-D657-6B83-80FE2385BFD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112" b="90096" l="9425" r="90895">
                        <a14:foregroundMark x1="56869" y1="13898" x2="56869" y2="13898"/>
                        <a14:foregroundMark x1="66294" y1="9265" x2="66294" y2="9265"/>
                        <a14:foregroundMark x1="67412" y1="8147" x2="67412" y2="8147"/>
                        <a14:foregroundMark x1="69489" y1="6709" x2="69489" y2="6709"/>
                        <a14:foregroundMark x1="69489" y1="6709" x2="69489" y2="6709"/>
                        <a14:foregroundMark x1="71086" y1="6070" x2="71086" y2="6070"/>
                        <a14:foregroundMark x1="71565" y1="5591" x2="71565" y2="5591"/>
                        <a14:foregroundMark x1="72045" y1="5112" x2="72045" y2="5112"/>
                        <a14:foregroundMark x1="72045" y1="5112" x2="72045" y2="5112"/>
                        <a14:foregroundMark x1="70447" y1="5591" x2="53195" y2="10863"/>
                        <a14:foregroundMark x1="58946" y1="10224" x2="41853" y2="11821"/>
                        <a14:foregroundMark x1="46006" y1="12460" x2="62141" y2="8786"/>
                        <a14:foregroundMark x1="70447" y1="53674" x2="70447" y2="53674"/>
                        <a14:foregroundMark x1="72524" y1="46805" x2="72524" y2="46805"/>
                        <a14:foregroundMark x1="42812" y1="87061" x2="90895" y2="84345"/>
                        <a14:foregroundMark x1="16773" y1="75559" x2="71086" y2="90096"/>
                        <a14:foregroundMark x1="64217" y1="73962" x2="32748" y2="72684"/>
                        <a14:foregroundMark x1="32748" y1="72684" x2="67891" y2="67093"/>
                        <a14:foregroundMark x1="57987" y1="78594" x2="66294" y2="79233"/>
                        <a14:foregroundMark x1="71565" y1="64537" x2="75719" y2="81310"/>
                        <a14:foregroundMark x1="79393" y1="66613" x2="82428" y2="82268"/>
                        <a14:foregroundMark x1="44409" y1="67093" x2="44888" y2="87061"/>
                        <a14:foregroundMark x1="31310" y1="67732" x2="10543" y2="85783"/>
                        <a14:foregroundMark x1="10543" y1="85783" x2="9425" y2="84345"/>
                        <a14:foregroundMark x1="75240" y1="89617" x2="13578" y2="8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09" y="10058666"/>
            <a:ext cx="1652423" cy="165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19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736341" y="3477420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58735" y="39941"/>
            <a:ext cx="1640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15100" y="439040"/>
            <a:ext cx="5687852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66622" y="425676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393604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210373" y="2215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64FCCE-C48D-4DDE-A91E-B697406B0F23}"/>
              </a:ext>
            </a:extLst>
          </p:cNvPr>
          <p:cNvSpPr txBox="1"/>
          <p:nvPr/>
        </p:nvSpPr>
        <p:spPr>
          <a:xfrm>
            <a:off x="691634" y="464942"/>
            <a:ext cx="5480566" cy="6634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فِرِشته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خَرگوشِ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سُرخ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خَنده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اَش گِرِفت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بَرگشت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کُمَکِ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پُخت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فِرِشته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خُدا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فَرزَندانِ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خُرما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زِمین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اُفتاد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مَریَم دُختری تَمیز و خوب می باشَد.پِدَرَش برای او سه کتاب داستان خرید.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برادَرَش با میخ وَ شاخه ی دِرخت، میز می سازد.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فرزندم، خُدا مَردُم دانا و با سَواد را دوست دارد.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 ای از درخت بَر روی زمین اُفتاده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5D912A-1D5C-6D53-79C2-EFB80C136DE1}"/>
              </a:ext>
            </a:extLst>
          </p:cNvPr>
          <p:cNvSpPr txBox="1"/>
          <p:nvPr/>
        </p:nvSpPr>
        <p:spPr>
          <a:xfrm>
            <a:off x="-14409" y="11197454"/>
            <a:ext cx="459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EBE51-4794-FFFD-8815-8DA48D99BB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86" t="9330" r="1237" b="4027"/>
          <a:stretch/>
        </p:blipFill>
        <p:spPr>
          <a:xfrm>
            <a:off x="1285324" y="8743555"/>
            <a:ext cx="4287352" cy="29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14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5779" y="47666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0" y="448707"/>
            <a:ext cx="5766472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28141" y="461704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9525" y="11744325"/>
            <a:ext cx="5756947" cy="60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00825" y="-6815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97EDD9-3EDA-9001-5342-FCC0B52548FF}"/>
              </a:ext>
            </a:extLst>
          </p:cNvPr>
          <p:cNvSpPr txBox="1"/>
          <p:nvPr/>
        </p:nvSpPr>
        <p:spPr>
          <a:xfrm>
            <a:off x="720656" y="454932"/>
            <a:ext cx="5451544" cy="9737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قادر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ق ق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قِ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قُرآن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اُتاق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قاشُق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بُشقاب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قوری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بوق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قَندان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قایِق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وَقتی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قَشَنگ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قَفَس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قَناری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بَرق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مَشق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قِرمِز</a:t>
            </a:r>
            <a:r>
              <a:rPr lang="en-US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مِقداری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قَدَم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مِنقار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ساقه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مُسابِقه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قَوی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قُدرَت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فَقیر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قانون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قَسَم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سَقف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دَقیقه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قیام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قاسِم دَر قَزوین زِندِگی می 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 بُزُرگِ قاسِم قُرآن دَر دَست داشت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قاسِم دَر اُتاق نِشَسته بود و مَشق می نِوِشت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قَندانِ پُر اَز قَند رویِ میز بود، وَ قَفَس قَناری کِنارِ دیوار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آوازِ قَشَنگِ قَناری به گوش می رِسید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گُربه ای به قَفَسِ قَناری نَزدیک شُد ، قاسِم دَوید وَ گُربه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 دور کَرد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گُربه تَرسید وَ اَز رویِ میز رَد شُد ، وَ فَرار کَرد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66BE22-EE92-EEDC-DBB4-CE100D2FF72B}"/>
              </a:ext>
            </a:extLst>
          </p:cNvPr>
          <p:cNvSpPr txBox="1"/>
          <p:nvPr/>
        </p:nvSpPr>
        <p:spPr>
          <a:xfrm>
            <a:off x="6419649" y="11177688"/>
            <a:ext cx="54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76F8B6-71F8-2D5F-7A30-C67683BB9C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3" b="89946" l="9783" r="92391">
                        <a14:foregroundMark x1="11141" y1="76359" x2="11141" y2="76359"/>
                        <a14:foregroundMark x1="10054" y1="76359" x2="10054" y2="76359"/>
                        <a14:foregroundMark x1="90761" y1="76902" x2="90761" y2="76902"/>
                        <a14:foregroundMark x1="92391" y1="74321" x2="92391" y2="74321"/>
                        <a14:foregroundMark x1="72147" y1="58288" x2="72147" y2="58288"/>
                        <a14:foregroundMark x1="54076" y1="52989" x2="54076" y2="52989"/>
                        <a14:foregroundMark x1="58832" y1="42935" x2="70516" y2="52446"/>
                        <a14:foregroundMark x1="73777" y1="56250" x2="46739" y2="40897"/>
                        <a14:foregroundMark x1="46739" y1="40897" x2="37092" y2="39266"/>
                        <a14:foregroundMark x1="36549" y1="39266" x2="14266" y2="33967"/>
                        <a14:foregroundMark x1="24864" y1="47147" x2="64674" y2="61005"/>
                        <a14:foregroundMark x1="63723" y1="26495" x2="75815" y2="57745"/>
                        <a14:foregroundMark x1="75815" y1="57745" x2="75815" y2="577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350" y="10192919"/>
            <a:ext cx="1794114" cy="17941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343016-8E50-64A5-4DF5-31B36A184C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83" b="89946" l="3125" r="96875">
                        <a14:foregroundMark x1="90897" y1="63179" x2="90897" y2="37908"/>
                        <a14:foregroundMark x1="91576" y1="37092" x2="96060" y2="56386"/>
                        <a14:foregroundMark x1="96875" y1="53940" x2="96875" y2="41304"/>
                        <a14:foregroundMark x1="20380" y1="35462" x2="20380" y2="34647"/>
                        <a14:foregroundMark x1="19701" y1="27853" x2="19701" y2="27853"/>
                        <a14:foregroundMark x1="19701" y1="27853" x2="19701" y2="27853"/>
                        <a14:foregroundMark x1="18886" y1="27853" x2="18886" y2="27853"/>
                        <a14:foregroundMark x1="18886" y1="30435" x2="18886" y2="30435"/>
                        <a14:foregroundMark x1="16712" y1="32880" x2="16712" y2="32880"/>
                        <a14:foregroundMark x1="12092" y1="35462" x2="12092" y2="37908"/>
                        <a14:foregroundMark x1="10598" y1="38723" x2="10598" y2="38723"/>
                        <a14:foregroundMark x1="9103" y1="42935" x2="9103" y2="42935"/>
                        <a14:foregroundMark x1="8424" y1="45516" x2="8424" y2="45516"/>
                        <a14:foregroundMark x1="3125" y1="44701" x2="3125" y2="44701"/>
                        <a14:foregroundMark x1="12908" y1="38723" x2="12908" y2="38723"/>
                        <a14:foregroundMark x1="13587" y1="31250" x2="13587" y2="31250"/>
                        <a14:foregroundMark x1="12908" y1="31250" x2="12908" y2="31250"/>
                        <a14:foregroundMark x1="15897" y1="27038" x2="15897" y2="27038"/>
                        <a14:foregroundMark x1="12908" y1="23641" x2="12908" y2="23641"/>
                        <a14:foregroundMark x1="14402" y1="34647" x2="19701" y2="27853"/>
                        <a14:foregroundMark x1="73641" y1="86549" x2="34647" y2="79484"/>
                        <a14:foregroundMark x1="34647" y1="79484" x2="34647" y2="80707"/>
                        <a14:foregroundMark x1="10598" y1="36277" x2="7609" y2="34647"/>
                        <a14:foregroundMark x1="25679" y1="68207" x2="9918" y2="714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3862" y="10558122"/>
            <a:ext cx="1270537" cy="113509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775690E-9E1C-FCAF-977C-8417F68756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711" b="96484" l="8594" r="90625">
                        <a14:foregroundMark x1="8984" y1="21289" x2="10352" y2="23242"/>
                        <a14:foregroundMark x1="28516" y1="3906" x2="33203" y2="10352"/>
                        <a14:foregroundMark x1="59375" y1="84180" x2="38672" y2="87695"/>
                        <a14:foregroundMark x1="90820" y1="62109" x2="90820" y2="59375"/>
                        <a14:foregroundMark x1="90820" y1="58398" x2="90430" y2="56250"/>
                        <a14:foregroundMark x1="60742" y1="91797" x2="40430" y2="90039"/>
                        <a14:foregroundMark x1="47461" y1="95898" x2="50586" y2="96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2854" y="10541280"/>
            <a:ext cx="1124267" cy="11242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59E3F5C-1C8C-1E64-843E-55F8AC2DA0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18" b="90625" l="9918" r="89946">
                        <a14:foregroundMark x1="67391" y1="86957" x2="34375" y2="88179"/>
                        <a14:foregroundMark x1="39402" y1="90625" x2="26359" y2="88859"/>
                        <a14:foregroundMark x1="64266" y1="56386" x2="64266" y2="563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3797" y="10175230"/>
            <a:ext cx="1531081" cy="153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4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625919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6481" y="441102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6572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91955" y="-1057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68909" y="2261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ECFAEE-3F7D-4BC9-AE2E-8793CF07D983}"/>
              </a:ext>
            </a:extLst>
          </p:cNvPr>
          <p:cNvSpPr txBox="1"/>
          <p:nvPr/>
        </p:nvSpPr>
        <p:spPr>
          <a:xfrm>
            <a:off x="699132" y="452263"/>
            <a:ext cx="5488874" cy="5860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قَندانِ پُر اَز قَند به زَمین اُفتاد وَ شِکَست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قاسِم دَرِ قَفَس را باز کَرد وَ مِقداری دانه بَرایِ قَناری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ریخت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قناری اَز قَفَس آزاد شُد وَ به سویِ آسِمان پَر کِشید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قاسِم می دانَد ، پَرَندِگان قَفَس را دوست نَدارَند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مادَرم شاخه ی یاس را در لیوان پُر از آب قرار داد و لَبخند زَد.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باقر می گویَد: من دوست دارم وقتی که بزرگ شُدم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قایق ران شَوَم.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FF671-F91E-D80A-1E6E-6152C20ED75C}"/>
              </a:ext>
            </a:extLst>
          </p:cNvPr>
          <p:cNvSpPr txBox="1"/>
          <p:nvPr/>
        </p:nvSpPr>
        <p:spPr>
          <a:xfrm>
            <a:off x="-23824" y="11173259"/>
            <a:ext cx="447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A25AE3-C853-9598-0E7E-B22AA73A87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6014113"/>
            <a:ext cx="5453596" cy="559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89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63449" y="20929"/>
            <a:ext cx="1689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6916" y="443781"/>
            <a:ext cx="5761424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16732" y="480196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5207" y="11732295"/>
            <a:ext cx="5675474" cy="1339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4059" y="12333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E78FCE-0E4B-7AD2-CA64-700AD2B06ABD}"/>
              </a:ext>
            </a:extLst>
          </p:cNvPr>
          <p:cNvSpPr txBox="1"/>
          <p:nvPr/>
        </p:nvSpPr>
        <p:spPr>
          <a:xfrm>
            <a:off x="696491" y="454012"/>
            <a:ext cx="5477383" cy="10291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 لک لک ها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لـ ل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ت: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لِ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لو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لیـ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جدید: 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بُلبُل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لکَ لَک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لَبخَند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فیل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سَلام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آلو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شالیزار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شُمال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بالا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خیلی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کُلاس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سَلمان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خرمالو</a:t>
            </a:r>
            <a:r>
              <a:rPr lang="en-US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اِسلام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اِنقلاب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لیوان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سالِم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وَسایِل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مَلَخ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لانه لازِم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لامپ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قَلب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پُلیس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لاک پُشت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بُلَند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گُلدان مَنزِل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گیلاس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فِلفِل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اِمسال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پول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وَلی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سفال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سَلامَتی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دِل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 لکَ لکَ رویِ شاخه ی آن لانه دُرُست کَرده 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خاله لِیلا بَرایِ پَرَنده مِقداری دانه رویِ زَمین می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ریزَد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پِسَرَش میلاد به مَدرُسه ی فوتبال می رَوَد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میلاد لِباسِ وَرزِشی می پوشَد تا دَر سالُن بازی می 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کمال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وارِدِ کِلاس می شَوَد وَ به دوستانشَ سَلام می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میلاد می دانَد که دَر شُمالِ ایران پُرتِقال و لیمو شیرین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 نارِنگی فَراوان اسَت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5E0DE-9D8A-54D1-5357-F3E186B7D8B6}"/>
              </a:ext>
            </a:extLst>
          </p:cNvPr>
          <p:cNvSpPr txBox="1"/>
          <p:nvPr/>
        </p:nvSpPr>
        <p:spPr>
          <a:xfrm>
            <a:off x="6415895" y="11189181"/>
            <a:ext cx="609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23" name="Picture 22" descr="A oranges cut in half&#10;&#10;AI-generated content may be incorrect.">
            <a:extLst>
              <a:ext uri="{FF2B5EF4-FFF2-40B4-BE49-F238E27FC236}">
                <a16:creationId xmlns:a16="http://schemas.microsoft.com/office/drawing/2014/main" id="{EF1720C2-FB3C-8D24-9A34-4D208E3579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0" b="89924" l="9932" r="91837">
                        <a14:foregroundMark x1="91837" y1="56801" x2="87347" y2="45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332" y="10866200"/>
            <a:ext cx="846449" cy="914395"/>
          </a:xfrm>
          <a:prstGeom prst="rect">
            <a:avLst/>
          </a:prstGeom>
        </p:spPr>
      </p:pic>
      <p:pic>
        <p:nvPicPr>
          <p:cNvPr id="30" name="Picture 29" descr="A cartoon of a glass of water&#10;&#10;AI-generated content may be incorrect.">
            <a:extLst>
              <a:ext uri="{FF2B5EF4-FFF2-40B4-BE49-F238E27FC236}">
                <a16:creationId xmlns:a16="http://schemas.microsoft.com/office/drawing/2014/main" id="{08536A34-739E-5E3D-0DD7-52B0D4E499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25" b="95014" l="9967" r="89701">
                        <a14:foregroundMark x1="52824" y1="92105" x2="52824" y2="92105"/>
                        <a14:foregroundMark x1="51993" y1="93629" x2="51993" y2="93629"/>
                        <a14:foregroundMark x1="50997" y1="95152" x2="50997" y2="95152"/>
                        <a14:foregroundMark x1="48173" y1="12327" x2="48173" y2="12327"/>
                        <a14:foregroundMark x1="26910" y1="9972" x2="26910" y2="9972"/>
                        <a14:foregroundMark x1="25083" y1="6925" x2="25083" y2="6925"/>
                        <a14:foregroundMark x1="16611" y1="17729" x2="25083" y2="22438"/>
                        <a14:foregroundMark x1="43688" y1="56510" x2="43688" y2="56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57" y="10365837"/>
            <a:ext cx="1026289" cy="1230865"/>
          </a:xfrm>
          <a:prstGeom prst="rect">
            <a:avLst/>
          </a:prstGeom>
        </p:spPr>
      </p:pic>
      <p:pic>
        <p:nvPicPr>
          <p:cNvPr id="37" name="Picture 36" descr="A pair of cherries with a leaf&#10;&#10;AI-generated content may be incorrect.">
            <a:extLst>
              <a:ext uri="{FF2B5EF4-FFF2-40B4-BE49-F238E27FC236}">
                <a16:creationId xmlns:a16="http://schemas.microsoft.com/office/drawing/2014/main" id="{010FBBC6-5E6D-9AA6-37A5-A926AD3900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527" y="10738093"/>
            <a:ext cx="1473784" cy="1156477"/>
          </a:xfrm>
          <a:prstGeom prst="rect">
            <a:avLst/>
          </a:prstGeom>
        </p:spPr>
      </p:pic>
      <p:pic>
        <p:nvPicPr>
          <p:cNvPr id="53" name="Picture 52" descr="A lime cut in half&#10;&#10;AI-generated content may be incorrect.">
            <a:extLst>
              <a:ext uri="{FF2B5EF4-FFF2-40B4-BE49-F238E27FC236}">
                <a16:creationId xmlns:a16="http://schemas.microsoft.com/office/drawing/2014/main" id="{4349D015-BD90-BE46-E36E-7862D9E7FF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135" b="95895" l="408" r="95245">
                        <a14:foregroundMark x1="22690" y1="88670" x2="22690" y2="88670"/>
                        <a14:foregroundMark x1="27853" y1="96223" x2="31114" y2="96223"/>
                        <a14:foregroundMark x1="32065" y1="95074" x2="543" y2="54351"/>
                        <a14:foregroundMark x1="5842" y1="56814" x2="3668" y2="74713"/>
                        <a14:foregroundMark x1="89946" y1="28900" x2="89946" y2="21346"/>
                        <a14:foregroundMark x1="52038" y1="6076" x2="52038" y2="6076"/>
                        <a14:foregroundMark x1="51087" y1="2135" x2="51087" y2="2135"/>
                        <a14:foregroundMark x1="95245" y1="20033" x2="95245" y2="20033"/>
                        <a14:foregroundMark x1="95245" y1="23810" x2="95245" y2="2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246" y="10888582"/>
            <a:ext cx="905187" cy="748993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6D0DF336-B45C-7B6A-F91D-171DADC3BBAC}"/>
              </a:ext>
            </a:extLst>
          </p:cNvPr>
          <p:cNvGrpSpPr/>
          <p:nvPr/>
        </p:nvGrpSpPr>
        <p:grpSpPr>
          <a:xfrm>
            <a:off x="818439" y="10376373"/>
            <a:ext cx="5221123" cy="1528733"/>
            <a:chOff x="895039" y="10376373"/>
            <a:chExt cx="5221123" cy="1528733"/>
          </a:xfrm>
        </p:grpSpPr>
        <p:pic>
          <p:nvPicPr>
            <p:cNvPr id="55" name="Picture 54" descr="A green pear with a leaf&#10;&#10;AI-generated content may be incorrect.">
              <a:extLst>
                <a:ext uri="{FF2B5EF4-FFF2-40B4-BE49-F238E27FC236}">
                  <a16:creationId xmlns:a16="http://schemas.microsoft.com/office/drawing/2014/main" id="{11EA47EF-F63F-9526-1FB3-1EA8F12C5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6597" y="10726551"/>
              <a:ext cx="699565" cy="924833"/>
            </a:xfrm>
            <a:prstGeom prst="rect">
              <a:avLst/>
            </a:prstGeom>
          </p:spPr>
        </p:pic>
        <p:pic>
          <p:nvPicPr>
            <p:cNvPr id="56" name="Picture 55" descr="A oranges cut in half&#10;&#10;AI-generated content may be incorrect.">
              <a:extLst>
                <a:ext uri="{FF2B5EF4-FFF2-40B4-BE49-F238E27FC236}">
                  <a16:creationId xmlns:a16="http://schemas.microsoft.com/office/drawing/2014/main" id="{A426AA82-D632-E5BB-891F-4DE4802DB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50" b="89924" l="9932" r="91837">
                          <a14:foregroundMark x1="91837" y1="56801" x2="87347" y2="453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7214" y="10876736"/>
              <a:ext cx="846449" cy="914395"/>
            </a:xfrm>
            <a:prstGeom prst="rect">
              <a:avLst/>
            </a:prstGeom>
          </p:spPr>
        </p:pic>
        <p:pic>
          <p:nvPicPr>
            <p:cNvPr id="58" name="Picture 57" descr="A cartoon of a glass of water&#10;&#10;AI-generated content may be incorrect.">
              <a:extLst>
                <a:ext uri="{FF2B5EF4-FFF2-40B4-BE49-F238E27FC236}">
                  <a16:creationId xmlns:a16="http://schemas.microsoft.com/office/drawing/2014/main" id="{C755CBD9-7A47-4DFE-20D7-EC57D525F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925" b="95014" l="9967" r="89701">
                          <a14:foregroundMark x1="52824" y1="92105" x2="52824" y2="92105"/>
                          <a14:foregroundMark x1="51993" y1="93629" x2="51993" y2="93629"/>
                          <a14:foregroundMark x1="50997" y1="95152" x2="50997" y2="95152"/>
                          <a14:foregroundMark x1="48173" y1="12327" x2="48173" y2="12327"/>
                          <a14:foregroundMark x1="26910" y1="9972" x2="26910" y2="9972"/>
                          <a14:foregroundMark x1="25083" y1="6925" x2="25083" y2="6925"/>
                          <a14:foregroundMark x1="16611" y1="17729" x2="25083" y2="22438"/>
                          <a14:foregroundMark x1="43688" y1="56510" x2="43688" y2="565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039" y="10376373"/>
              <a:ext cx="1026289" cy="1230865"/>
            </a:xfrm>
            <a:prstGeom prst="rect">
              <a:avLst/>
            </a:prstGeom>
          </p:spPr>
        </p:pic>
        <p:pic>
          <p:nvPicPr>
            <p:cNvPr id="59" name="Picture 58" descr="A pair of cherries with a leaf&#10;&#10;AI-generated content may be incorrect.">
              <a:extLst>
                <a:ext uri="{FF2B5EF4-FFF2-40B4-BE49-F238E27FC236}">
                  <a16:creationId xmlns:a16="http://schemas.microsoft.com/office/drawing/2014/main" id="{E2BAB240-569C-24CB-DB30-BAA61957A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409" y="10748629"/>
              <a:ext cx="1473784" cy="1156477"/>
            </a:xfrm>
            <a:prstGeom prst="rect">
              <a:avLst/>
            </a:prstGeom>
          </p:spPr>
        </p:pic>
        <p:pic>
          <p:nvPicPr>
            <p:cNvPr id="60" name="Picture 59" descr="A lime cut in half&#10;&#10;AI-generated content may be incorrect.">
              <a:extLst>
                <a:ext uri="{FF2B5EF4-FFF2-40B4-BE49-F238E27FC236}">
                  <a16:creationId xmlns:a16="http://schemas.microsoft.com/office/drawing/2014/main" id="{DEF2C62C-02D0-AE07-BB68-5486EC8DD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2135" b="95895" l="408" r="95245">
                          <a14:foregroundMark x1="22690" y1="88670" x2="22690" y2="88670"/>
                          <a14:foregroundMark x1="27853" y1="96223" x2="31114" y2="96223"/>
                          <a14:foregroundMark x1="32065" y1="95074" x2="543" y2="54351"/>
                          <a14:foregroundMark x1="5842" y1="56814" x2="3668" y2="74713"/>
                          <a14:foregroundMark x1="89946" y1="28900" x2="89946" y2="21346"/>
                          <a14:foregroundMark x1="52038" y1="6076" x2="52038" y2="6076"/>
                          <a14:foregroundMark x1="51087" y1="2135" x2="51087" y2="2135"/>
                          <a14:foregroundMark x1="95245" y1="20033" x2="95245" y2="20033"/>
                          <a14:foregroundMark x1="95245" y1="23810" x2="95245" y2="238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7128" y="10899118"/>
              <a:ext cx="905187" cy="7489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527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91987" y="30732"/>
            <a:ext cx="1640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255000" y="456984"/>
            <a:ext cx="5599892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0013" y="442782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650589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94620" y="4317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AF2870-3A50-05C3-57C1-F2B093B9B3A7}"/>
              </a:ext>
            </a:extLst>
          </p:cNvPr>
          <p:cNvSpPr txBox="1"/>
          <p:nvPr/>
        </p:nvSpPr>
        <p:spPr>
          <a:xfrm>
            <a:off x="685800" y="463648"/>
            <a:ext cx="5486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رَسولِ خدا اِسلام را بَرای مسلمانان آورد.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بلبل کنارِ گُل لانه ساخت و به گل لَبخَند زد.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زُباله کلاس و مدرسه را آلوده می کند.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6ABA3F-F24F-A37A-5EBE-5DB306BE2C31}"/>
              </a:ext>
            </a:extLst>
          </p:cNvPr>
          <p:cNvSpPr txBox="1"/>
          <p:nvPr/>
        </p:nvSpPr>
        <p:spPr>
          <a:xfrm>
            <a:off x="-23875" y="11179021"/>
            <a:ext cx="600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 descr="A cartoon of a backpack&#10;&#10;AI-generated content may be incorrect.">
            <a:extLst>
              <a:ext uri="{FF2B5EF4-FFF2-40B4-BE49-F238E27FC236}">
                <a16:creationId xmlns:a16="http://schemas.microsoft.com/office/drawing/2014/main" id="{F9082E58-9963-57AE-8074-FDD65D284C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131" y="10179877"/>
            <a:ext cx="1440623" cy="1440623"/>
          </a:xfrm>
          <a:prstGeom prst="rect">
            <a:avLst/>
          </a:prstGeom>
        </p:spPr>
      </p:pic>
      <p:pic>
        <p:nvPicPr>
          <p:cNvPr id="9" name="Picture 8" descr="A cartoon of a turtle&#10;&#10;AI-generated content may be incorrect.">
            <a:extLst>
              <a:ext uri="{FF2B5EF4-FFF2-40B4-BE49-F238E27FC236}">
                <a16:creationId xmlns:a16="http://schemas.microsoft.com/office/drawing/2014/main" id="{F6463B36-58F2-0BA7-C6DE-8E7F059C2E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57" y="10608342"/>
            <a:ext cx="1859258" cy="963079"/>
          </a:xfrm>
          <a:prstGeom prst="rect">
            <a:avLst/>
          </a:prstGeom>
        </p:spPr>
      </p:pic>
      <p:pic>
        <p:nvPicPr>
          <p:cNvPr id="11" name="Picture 10" descr="A cartoon of a dolphin&#10;&#10;AI-generated content may be incorrect.">
            <a:extLst>
              <a:ext uri="{FF2B5EF4-FFF2-40B4-BE49-F238E27FC236}">
                <a16:creationId xmlns:a16="http://schemas.microsoft.com/office/drawing/2014/main" id="{7031EC9A-F415-F4F0-421D-6856CE1C86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83" b="89946" l="6114" r="97011">
                        <a14:foregroundMark x1="78668" y1="40353" x2="78668" y2="40353"/>
                        <a14:foregroundMark x1="78668" y1="37908" x2="78668" y2="37908"/>
                        <a14:foregroundMark x1="78125" y1="37364" x2="78125" y2="37364"/>
                        <a14:foregroundMark x1="78125" y1="37364" x2="78125" y2="37364"/>
                        <a14:foregroundMark x1="78125" y1="37364" x2="77038" y2="34375"/>
                        <a14:foregroundMark x1="92120" y1="45109" x2="93207" y2="52989"/>
                        <a14:foregroundMark x1="92663" y1="52989" x2="97011" y2="52989"/>
                        <a14:foregroundMark x1="83016" y1="55978" x2="84103" y2="58967"/>
                        <a14:foregroundMark x1="12636" y1="77038" x2="11005" y2="80027"/>
                        <a14:foregroundMark x1="8288" y1="81793" x2="6114" y2="87228"/>
                        <a14:foregroundMark x1="55978" y1="39130" x2="55978" y2="39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3767" flipH="1">
            <a:off x="2897776" y="9949384"/>
            <a:ext cx="1760946" cy="158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11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79714" y="29548"/>
            <a:ext cx="167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10116" y="443781"/>
            <a:ext cx="5778456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116" y="463834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19615" y="11744325"/>
            <a:ext cx="5773667" cy="1366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6763" y="-31903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5076F9-124F-D0C3-8ED2-F10527CCDF34}"/>
              </a:ext>
            </a:extLst>
          </p:cNvPr>
          <p:cNvSpPr txBox="1"/>
          <p:nvPr/>
        </p:nvSpPr>
        <p:spPr>
          <a:xfrm>
            <a:off x="699156" y="436675"/>
            <a:ext cx="5473044" cy="1057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جه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بِرِنج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جوجه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نارِنج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گُنجِشک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مَسجِد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جوراب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پنج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جارو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اِجازه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پَنجِره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جانِوَران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اَنجیر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جَدید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جَنگل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جالبِ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جُفت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جَواب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مَجبور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جَشن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جیرجیرَک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خارِج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فِنجان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جَوان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جیک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جایِزه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جَشن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کُجا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اُجاق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سَنجاب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جیب</a:t>
            </a:r>
            <a:r>
              <a:rPr kumimoji="0" lang="fa-I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بِرِنج - جَواد </a:t>
            </a: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یاسوج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سَرباز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تابِستان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دیدَنِ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رَفتیم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مُسافِرَت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جَنگَل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رِسیدیم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جَنگَل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فَراوان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داشت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گُنجِشک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داشتَند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دِرَختِ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فَرش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اَنداخت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اَنجیر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نارِنجِ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5146EF-95EE-3CAC-EAF0-5492EDA840C0}"/>
              </a:ext>
            </a:extLst>
          </p:cNvPr>
          <p:cNvSpPr txBox="1"/>
          <p:nvPr/>
        </p:nvSpPr>
        <p:spPr>
          <a:xfrm>
            <a:off x="6439899" y="11195406"/>
            <a:ext cx="7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714949-7995-DADC-B6EE-9C38F5BCA1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0440" y="9985277"/>
            <a:ext cx="1633570" cy="163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6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341360" y="47484"/>
            <a:ext cx="189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b="1" dirty="0">
                <a:cs typeface="2  Badr" panose="00000400000000000000" pitchFamily="2" charset="-78"/>
              </a:rPr>
              <a:t>روان خوانی اول   </a:t>
            </a:r>
            <a:endParaRPr lang="en-US" sz="2400" b="1" dirty="0"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Badr" panose="00000400000000000000" pitchFamily="2" charset="-78"/>
              </a:rPr>
              <a:t>2</a:t>
            </a:r>
            <a:endParaRPr lang="en-US" sz="2000" b="1" dirty="0"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165959" y="456984"/>
            <a:ext cx="5669280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4748" y="443781"/>
            <a:ext cx="0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084783" y="11719765"/>
            <a:ext cx="5760720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83664" y="-2401"/>
            <a:ext cx="450067" cy="450377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DE22B5-3048-6754-32F5-99AE02443881}"/>
              </a:ext>
            </a:extLst>
          </p:cNvPr>
          <p:cNvSpPr txBox="1"/>
          <p:nvPr/>
        </p:nvSpPr>
        <p:spPr>
          <a:xfrm>
            <a:off x="685800" y="473793"/>
            <a:ext cx="54864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 و باران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د»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باادَب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آداب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اَدَب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آباد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اَبَد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 اَدَب ، آب داد.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80A4853-9571-07F8-8057-6F7C9C1F5B5F}"/>
              </a:ext>
            </a:extLst>
          </p:cNvPr>
          <p:cNvGrpSpPr/>
          <p:nvPr/>
        </p:nvGrpSpPr>
        <p:grpSpPr>
          <a:xfrm>
            <a:off x="738419" y="10543148"/>
            <a:ext cx="5812989" cy="1362364"/>
            <a:chOff x="508323" y="4750989"/>
            <a:chExt cx="5812989" cy="13623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D7304F3-6481-B062-FF24-4E0DD8686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46" b="93651" l="9524" r="89418">
                          <a14:foregroundMark x1="48148" y1="11111" x2="34921" y2="2646"/>
                          <a14:foregroundMark x1="33333" y1="4233" x2="53439" y2="66138"/>
                          <a14:foregroundMark x1="53439" y1="66138" x2="76190" y2="85714"/>
                          <a14:foregroundMark x1="73545" y1="78836" x2="55556" y2="25926"/>
                          <a14:foregroundMark x1="25926" y1="57143" x2="21693" y2="61905"/>
                          <a14:foregroundMark x1="30688" y1="46032" x2="25926" y2="59788"/>
                          <a14:foregroundMark x1="34921" y1="54497" x2="44444" y2="62434"/>
                          <a14:foregroundMark x1="75661" y1="80952" x2="81481" y2="9365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31211" y="5167716"/>
              <a:ext cx="890101" cy="7107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8AE4C17-3E04-1E0B-ECB1-6A4FE00EC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11" b="89894" l="54682" r="94757">
                          <a14:foregroundMark x1="69663" y1="13830" x2="77154" y2="8511"/>
                        </a14:backgroundRemoval>
                      </a14:imgEffect>
                    </a14:imgLayer>
                  </a14:imgProps>
                </a:ext>
              </a:extLst>
            </a:blip>
            <a:srcRect l="50000"/>
            <a:stretch/>
          </p:blipFill>
          <p:spPr>
            <a:xfrm rot="325121">
              <a:off x="4680942" y="5054993"/>
              <a:ext cx="751548" cy="105836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EA5F3B5-C4B1-CEC4-60F6-AE1821360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665534" y="5103108"/>
              <a:ext cx="949155" cy="72008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0A9D5B2-638E-3E15-461C-B3845337C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140" b="97312" l="2214" r="95941">
                          <a14:foregroundMark x1="54613" y1="13978" x2="60148" y2="10215"/>
                          <a14:foregroundMark x1="26199" y1="34409" x2="15867" y2="39785"/>
                          <a14:foregroundMark x1="24723" y1="33333" x2="19926" y2="34946"/>
                          <a14:foregroundMark x1="30627" y1="26344" x2="21033" y2="31183"/>
                          <a14:foregroundMark x1="12915" y1="37634" x2="4059" y2="45161"/>
                          <a14:foregroundMark x1="43542" y1="77419" x2="38745" y2="94624"/>
                          <a14:foregroundMark x1="49815" y1="88172" x2="47232" y2="98387"/>
                          <a14:foregroundMark x1="87823" y1="54301" x2="94465" y2="44624"/>
                          <a14:foregroundMark x1="93358" y1="47849" x2="91882" y2="54301"/>
                          <a14:foregroundMark x1="94465" y1="50538" x2="94834" y2="54839"/>
                          <a14:foregroundMark x1="95941" y1="49462" x2="93727" y2="5537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69441" y="4971004"/>
              <a:ext cx="1244680" cy="85428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D4115E9-A852-A6F9-742A-67459B248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2392" b="89474" l="9959" r="89627">
                          <a14:foregroundMark x1="34440" y1="11483" x2="60166" y2="8134"/>
                          <a14:foregroundMark x1="60166" y1="8134" x2="63071" y2="11483"/>
                          <a14:foregroundMark x1="61411" y1="8612" x2="47303" y2="239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91010" y="4805703"/>
              <a:ext cx="1325866" cy="114981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41AA573-E6E6-F51A-54E8-7E2DFEC5E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344" b="29948" l="59500" r="82000">
                          <a14:foregroundMark x1="72250" y1="4427" x2="72250" y2="2344"/>
                          <a14:foregroundMark x1="59500" y1="13021" x2="60000" y2="10156"/>
                          <a14:foregroundMark x1="68500" y1="25000" x2="69500" y2="29948"/>
                        </a14:backgroundRemoval>
                      </a14:imgEffect>
                    </a14:imgLayer>
                  </a14:imgProps>
                </a:ext>
              </a:extLst>
            </a:blip>
            <a:srcRect l="57345" r="15242" b="69655"/>
            <a:stretch/>
          </p:blipFill>
          <p:spPr>
            <a:xfrm>
              <a:off x="508323" y="4750989"/>
              <a:ext cx="1044455" cy="1109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61127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81994" y="12051924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244498" y="48571"/>
            <a:ext cx="196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255000" y="456984"/>
            <a:ext cx="5582176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7176" y="443562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393604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67529" y="3217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FB7DCB-5FE5-8FC4-ABE3-2D6972ACAEB7}"/>
              </a:ext>
            </a:extLst>
          </p:cNvPr>
          <p:cNvSpPr txBox="1"/>
          <p:nvPr/>
        </p:nvSpPr>
        <p:spPr>
          <a:xfrm>
            <a:off x="709977" y="457986"/>
            <a:ext cx="5462223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گفت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جَنگَل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جانِوَران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زیادی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مانَندِ فیل و سَنجاب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زِندِگی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سَوارِ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ماشین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شُدیم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خارج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شُدیم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پَنجَره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ماشین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تَماشا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کِشاوَرز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بِرِنج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 جُنوبِ ایران هوا گرم است و در آن جا خُرما می کارَند.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 داخِلِ کلاس باید از آموزگار اجازه بِگیریم.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 داستانِ جدید جالب بود.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156737-4C1F-1576-9028-6DACBA0522CA}"/>
              </a:ext>
            </a:extLst>
          </p:cNvPr>
          <p:cNvSpPr txBox="1"/>
          <p:nvPr/>
        </p:nvSpPr>
        <p:spPr>
          <a:xfrm>
            <a:off x="-18564" y="11179997"/>
            <a:ext cx="547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FC059D-44AC-43FB-A1FC-24F460FF07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383" t="5661" r="4452" b="14067"/>
          <a:stretch/>
        </p:blipFill>
        <p:spPr>
          <a:xfrm>
            <a:off x="2193852" y="9923365"/>
            <a:ext cx="2423190" cy="17034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16773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4745" y="19442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8290" y="448707"/>
            <a:ext cx="5758182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762" y="470122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762" y="11744325"/>
            <a:ext cx="5577124" cy="8986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661" y="-984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D245B-BB35-BBF9-E403-C20DCD50BB71}"/>
              </a:ext>
            </a:extLst>
          </p:cNvPr>
          <p:cNvSpPr txBox="1"/>
          <p:nvPr/>
        </p:nvSpPr>
        <p:spPr>
          <a:xfrm>
            <a:off x="668532" y="482106"/>
            <a:ext cx="5494896" cy="10545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اِستِثنا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 جدید: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نوزاد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نوبَت - مِترو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خورَند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دِرو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مَزه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خودَش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موج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دوباره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روشَن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موز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آفتابی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دوباره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روشَن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پِدَربُزُرگ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خُروس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خُروسِ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گَندُم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ریخت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پِدَربُزُرگ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خوردَنِ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پَنیر،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کِشاوَرزی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ایمان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گَندُم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جو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بُزُرگ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گُنجِشک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گُنجِشک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زَدَند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دانه می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خوردَند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بُزُرگ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خوراکِ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پُخت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پِدَربُزُرگ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644F2-BCFC-443C-D1C2-03C9EA3E9D7F}"/>
              </a:ext>
            </a:extLst>
          </p:cNvPr>
          <p:cNvSpPr txBox="1"/>
          <p:nvPr/>
        </p:nvSpPr>
        <p:spPr>
          <a:xfrm>
            <a:off x="6409047" y="11177412"/>
            <a:ext cx="862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39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4E33D3-F456-7145-3723-CB46B1FB72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313" l="4531" r="90000">
                        <a14:foregroundMark x1="78750" y1="20781" x2="78750" y2="20781"/>
                        <a14:foregroundMark x1="63750" y1="14219" x2="63750" y2="14219"/>
                        <a14:foregroundMark x1="60938" y1="12344" x2="60938" y2="12344"/>
                        <a14:foregroundMark x1="57188" y1="82813" x2="57188" y2="82813"/>
                        <a14:foregroundMark x1="53438" y1="87500" x2="53438" y2="87500"/>
                        <a14:foregroundMark x1="48750" y1="86563" x2="48750" y2="86563"/>
                        <a14:foregroundMark x1="46719" y1="86563" x2="60000" y2="89375"/>
                        <a14:foregroundMark x1="50625" y1="88438" x2="61875" y2="90313"/>
                        <a14:foregroundMark x1="5469" y1="31094" x2="9219" y2="71563"/>
                        <a14:foregroundMark x1="20469" y1="13281" x2="9219" y2="23594"/>
                        <a14:foregroundMark x1="14844" y1="18906" x2="14844" y2="18906"/>
                        <a14:foregroundMark x1="15781" y1="15156" x2="15781" y2="15156"/>
                        <a14:foregroundMark x1="16719" y1="13281" x2="16719" y2="13281"/>
                        <a14:foregroundMark x1="16719" y1="13281" x2="16719" y2="13281"/>
                        <a14:foregroundMark x1="17656" y1="13281" x2="17656" y2="13281"/>
                        <a14:foregroundMark x1="10156" y1="14219" x2="10156" y2="14219"/>
                        <a14:foregroundMark x1="9219" y1="13281" x2="9219" y2="13281"/>
                        <a14:foregroundMark x1="9219" y1="13281" x2="9219" y2="13281"/>
                        <a14:foregroundMark x1="9219" y1="13281" x2="9219" y2="13281"/>
                        <a14:foregroundMark x1="5469" y1="13281" x2="5469" y2="13281"/>
                        <a14:foregroundMark x1="5469" y1="14219" x2="5469" y2="14219"/>
                        <a14:foregroundMark x1="5469" y1="14219" x2="5469" y2="14219"/>
                        <a14:foregroundMark x1="6406" y1="15156" x2="6406" y2="15156"/>
                        <a14:foregroundMark x1="6406" y1="15156" x2="7344" y2="17969"/>
                        <a14:foregroundMark x1="7344" y1="22656" x2="7344" y2="22656"/>
                        <a14:foregroundMark x1="4531" y1="16094" x2="4531" y2="16094"/>
                        <a14:foregroundMark x1="7344" y1="10313" x2="12969" y2="13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013" y="10629453"/>
            <a:ext cx="1012959" cy="10129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097C2F3-4496-9FDD-E113-D56BA72ECE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02" b="93071" l="9783" r="89946">
                        <a14:foregroundMark x1="16304" y1="25408" x2="16304" y2="25408"/>
                        <a14:foregroundMark x1="13859" y1="21875" x2="13859" y2="21875"/>
                        <a14:foregroundMark x1="13859" y1="19565" x2="13859" y2="19565"/>
                        <a14:foregroundMark x1="51223" y1="2038" x2="51223" y2="2038"/>
                        <a14:foregroundMark x1="50136" y1="6793" x2="50136" y2="6793"/>
                        <a14:foregroundMark x1="65217" y1="73234" x2="66440" y2="76766"/>
                        <a14:foregroundMark x1="71060" y1="81386" x2="71060" y2="81386"/>
                        <a14:foregroundMark x1="73370" y1="82609" x2="73370" y2="82609"/>
                        <a14:foregroundMark x1="75679" y1="83696" x2="69837" y2="87228"/>
                        <a14:foregroundMark x1="52446" y1="93071" x2="47690" y2="90761"/>
                        <a14:foregroundMark x1="11549" y1="77853" x2="11549" y2="77853"/>
                        <a14:foregroundMark x1="17391" y1="76766" x2="17391" y2="76766"/>
                        <a14:foregroundMark x1="18614" y1="45245" x2="18614" y2="45245"/>
                        <a14:foregroundMark x1="20924" y1="30027" x2="20924" y2="30027"/>
                        <a14:foregroundMark x1="20924" y1="19565" x2="20924" y2="19565"/>
                        <a14:foregroundMark x1="26766" y1="19565" x2="26766" y2="19565"/>
                        <a14:foregroundMark x1="34918" y1="18478" x2="34918" y2="18478"/>
                        <a14:foregroundMark x1="37228" y1="9103" x2="37228" y2="9103"/>
                        <a14:foregroundMark x1="45380" y1="13723" x2="46603" y2="17255"/>
                        <a14:foregroundMark x1="52446" y1="26630" x2="52446" y2="33560"/>
                        <a14:foregroundMark x1="57065" y1="41712" x2="57065" y2="48777"/>
                        <a14:foregroundMark x1="61685" y1="53397" x2="61685" y2="53397"/>
                        <a14:foregroundMark x1="66440" y1="66168" x2="66440" y2="69701"/>
                        <a14:foregroundMark x1="68750" y1="73234" x2="68750" y2="73234"/>
                        <a14:foregroundMark x1="69837" y1="76766" x2="69837" y2="767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83426" y="10812866"/>
            <a:ext cx="816783" cy="816783"/>
          </a:xfrm>
          <a:prstGeom prst="rect">
            <a:avLst/>
          </a:prstGeom>
        </p:spPr>
      </p:pic>
      <p:pic>
        <p:nvPicPr>
          <p:cNvPr id="24" name="Picture 23" descr="A banana with a face and green leaves giving a thumbs up&#10;&#10;AI-generated content may be incorrect.">
            <a:extLst>
              <a:ext uri="{FF2B5EF4-FFF2-40B4-BE49-F238E27FC236}">
                <a16:creationId xmlns:a16="http://schemas.microsoft.com/office/drawing/2014/main" id="{FEF5C758-8981-DE9D-73F6-EEED30EE07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11" y="10880621"/>
            <a:ext cx="734588" cy="73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80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559004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50216" y="461227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2249"/>
            <a:ext cx="564812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66665" y="4218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58839" y="3126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DCE1C4-AB16-6F92-0B6C-709E25CA29D6}"/>
              </a:ext>
            </a:extLst>
          </p:cNvPr>
          <p:cNvSpPr txBox="1"/>
          <p:nvPr/>
        </p:nvSpPr>
        <p:spPr>
          <a:xfrm>
            <a:off x="870708" y="459498"/>
            <a:ext cx="5484889" cy="3913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پِدَربُزُرگ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بسیار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سِپاس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گُزاری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پدر مرجان کِشاوَرز است. او گَندُم و جو می کارد و خدا را شُکر می کند.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سارا دُختر خوش رویی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 مادر من از بازار یک مانتوی سبز روشن خرید و به او کادو داد.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86D8FE-2995-F204-9995-D8F88C2E6719}"/>
              </a:ext>
            </a:extLst>
          </p:cNvPr>
          <p:cNvSpPr txBox="1"/>
          <p:nvPr/>
        </p:nvSpPr>
        <p:spPr>
          <a:xfrm>
            <a:off x="691623" y="4088418"/>
            <a:ext cx="5486903" cy="19620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نکته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نکته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ولی محترم توجه کنید که به هیچ عنوان کلمات استثنا را</a:t>
            </a:r>
            <a:r>
              <a:rPr kumimoji="0" lang="fa-IR" sz="11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نباید صدا کشی کرد</a:t>
            </a:r>
            <a:r>
              <a:rPr lang="fa-IR" sz="2400" b="1" dirty="0">
                <a:solidFill>
                  <a:schemeClr val="accent4">
                    <a:lumMod val="50000"/>
                  </a:schemeClr>
                </a:solidFill>
                <a:latin typeface="Aptos" panose="02110004020202020204"/>
                <a:cs typeface="B Badr" panose="00000400000000000000" pitchFamily="2" charset="-78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 )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اُ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خوا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(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F0EBDA-71A2-6E68-025D-BA94463BC24E}"/>
              </a:ext>
            </a:extLst>
          </p:cNvPr>
          <p:cNvSpPr txBox="1"/>
          <p:nvPr/>
        </p:nvSpPr>
        <p:spPr>
          <a:xfrm>
            <a:off x="13872" y="11177108"/>
            <a:ext cx="691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F03ED46-81E8-98F5-B682-B7F13AD0B2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815" y="8658825"/>
            <a:ext cx="5838142" cy="304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78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364544" y="37942"/>
            <a:ext cx="189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10719" y="443781"/>
            <a:ext cx="5779059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903" y="458132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7495" y="11732897"/>
            <a:ext cx="5420241" cy="12794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9525" y="-12821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06927D-CDB0-4C9A-0807-C77D3992AEC0}"/>
              </a:ext>
            </a:extLst>
          </p:cNvPr>
          <p:cNvSpPr txBox="1"/>
          <p:nvPr/>
        </p:nvSpPr>
        <p:spPr>
          <a:xfrm>
            <a:off x="696491" y="456931"/>
            <a:ext cx="5471248" cy="10291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 و ماه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ـهـَ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ـهـِ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هو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ـهی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هَ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آهو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مِهرَبان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هایَت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مَهتاب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ماهی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هَفته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میهَن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شَهید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نِگاه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هَمیشه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هَمراه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بَهمَن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ناگهان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تِهران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سیاه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راه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روباه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فُ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روشگاه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هَفت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هَشت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رَهبَر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پیراهَن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جمهوری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هَمکاری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هَستَند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دَهَند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نُه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اُردیبِهِشت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مهسا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هِ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فدَه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هیجدَه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هَویج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شهاب–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شَهر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زَهرا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تِهران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زِندِگی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هَمراهِ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خانِواده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رَوَند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مَردُم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هَستَند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گوسفَندان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هَوایِ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تَمیز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زیبایی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ماهی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قرمِز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هِنگامِ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زَمین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روشَن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DB4210-5DB8-44AA-96F6-65B5BAC85DE9}"/>
              </a:ext>
            </a:extLst>
          </p:cNvPr>
          <p:cNvSpPr txBox="1"/>
          <p:nvPr/>
        </p:nvSpPr>
        <p:spPr>
          <a:xfrm>
            <a:off x="6432822" y="11167942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 descr="A cartoon carrot with a face and hands&#10;&#10;AI-generated content may be incorrect.">
            <a:extLst>
              <a:ext uri="{FF2B5EF4-FFF2-40B4-BE49-F238E27FC236}">
                <a16:creationId xmlns:a16="http://schemas.microsoft.com/office/drawing/2014/main" id="{96B85E90-3872-CED1-B6A6-43C7104314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07" b="90656" l="9783" r="89946">
                        <a14:foregroundMark x1="63587" y1="6674" x2="63587" y2="6674"/>
                        <a14:foregroundMark x1="62772" y1="6007" x2="62772" y2="6007"/>
                        <a14:foregroundMark x1="60326" y1="59956" x2="61957" y2="66630"/>
                        <a14:foregroundMark x1="61957" y1="71301" x2="61957" y2="73304"/>
                        <a14:foregroundMark x1="59511" y1="74638" x2="59511" y2="74638"/>
                        <a14:foregroundMark x1="30163" y1="67297" x2="30163" y2="67297"/>
                        <a14:foregroundMark x1="29348" y1="66630" x2="29348" y2="66630"/>
                        <a14:foregroundMark x1="26087" y1="62625" x2="26087" y2="62625"/>
                        <a14:foregroundMark x1="25272" y1="62625" x2="25272" y2="62625"/>
                        <a14:foregroundMark x1="26087" y1="56618" x2="31793" y2="50612"/>
                        <a14:foregroundMark x1="35870" y1="45940" x2="35870" y2="45940"/>
                        <a14:foregroundMark x1="37500" y1="40044" x2="37500" y2="40044"/>
                        <a14:foregroundMark x1="46467" y1="34038" x2="46467" y2="34038"/>
                        <a14:foregroundMark x1="49728" y1="33370" x2="49728" y2="33370"/>
                        <a14:foregroundMark x1="60326" y1="31368" x2="60326" y2="31368"/>
                        <a14:foregroundMark x1="69293" y1="27364" x2="69293" y2="27364"/>
                        <a14:foregroundMark x1="72554" y1="26029" x2="72554" y2="26029"/>
                        <a14:foregroundMark x1="26087" y1="64627" x2="26087" y2="64627"/>
                        <a14:foregroundMark x1="26087" y1="64627" x2="26087" y2="64627"/>
                        <a14:foregroundMark x1="22826" y1="61958" x2="22826" y2="61958"/>
                        <a14:foregroundMark x1="32609" y1="49277" x2="32609" y2="49277"/>
                        <a14:foregroundMark x1="34239" y1="88654" x2="34239" y2="88654"/>
                        <a14:foregroundMark x1="34239" y1="90656" x2="34239" y2="90656"/>
                        <a14:foregroundMark x1="35870" y1="90656" x2="35870" y2="90656"/>
                        <a14:foregroundMark x1="35870" y1="90656" x2="35870" y2="90656"/>
                        <a14:foregroundMark x1="36685" y1="90656" x2="36685" y2="90656"/>
                        <a14:foregroundMark x1="52989" y1="40044" x2="52989" y2="40044"/>
                        <a14:foregroundMark x1="51359" y1="36040" x2="51359" y2="36040"/>
                        <a14:foregroundMark x1="60326" y1="26029" x2="60326" y2="26029"/>
                        <a14:foregroundMark x1="65217" y1="20022" x2="65217" y2="20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8" y="10742497"/>
            <a:ext cx="758177" cy="92608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1FE421E-9D9F-4859-2395-3A1C02513D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0386" y="10968055"/>
            <a:ext cx="719439" cy="73806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6B8FD74-7D46-8EB6-7EA8-0BE73E0A75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138846" y="10735721"/>
            <a:ext cx="1069416" cy="104156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3C688DE-7D73-3909-5AA7-E769E22B78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4146411" y="10741716"/>
            <a:ext cx="719441" cy="892459"/>
          </a:xfrm>
          <a:prstGeom prst="rect">
            <a:avLst/>
          </a:prstGeom>
        </p:spPr>
      </p:pic>
      <p:pic>
        <p:nvPicPr>
          <p:cNvPr id="54" name="Picture 53" descr="A cartoon of a fish&#10;&#10;AI-generated content may be incorrect.">
            <a:extLst>
              <a:ext uri="{FF2B5EF4-FFF2-40B4-BE49-F238E27FC236}">
                <a16:creationId xmlns:a16="http://schemas.microsoft.com/office/drawing/2014/main" id="{E2BDABBA-C987-2A75-D8E6-87B018C15D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47" y="11076180"/>
            <a:ext cx="680531" cy="60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556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12544" y="39821"/>
            <a:ext cx="1693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82159" y="456984"/>
            <a:ext cx="5603000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6956" y="474327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33956" y="11718358"/>
            <a:ext cx="5570368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6195" y="-4338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B0881C-19BF-0974-7C44-FA814A95A732}"/>
              </a:ext>
            </a:extLst>
          </p:cNvPr>
          <p:cNvSpPr txBox="1"/>
          <p:nvPr/>
        </p:nvSpPr>
        <p:spPr>
          <a:xfrm>
            <a:off x="686738" y="471690"/>
            <a:ext cx="5486399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مَهتابی،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مَردُم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مِهرَبان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هَستند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اِی خدای مهربان، نورِ ماه که مَهتاب نام دارد و شب ها همه جا را روشَن می کند را دوست دارَم.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هیراد می دانَد، کوه نَوَردی وَرزشی جالب و پُر هَیَجان     می باشد.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1B3F7B-4DFB-2A75-B727-0DB4AAC21D70}"/>
              </a:ext>
            </a:extLst>
          </p:cNvPr>
          <p:cNvSpPr txBox="1"/>
          <p:nvPr/>
        </p:nvSpPr>
        <p:spPr>
          <a:xfrm>
            <a:off x="-19588" y="11203179"/>
            <a:ext cx="497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8FC52-4655-CDA3-046E-648CE839B9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762" y="8172506"/>
            <a:ext cx="5820270" cy="340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312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20388" y="11296"/>
            <a:ext cx="1723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6465" y="443781"/>
            <a:ext cx="5761875" cy="10727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116" y="453048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47625" y="11736516"/>
            <a:ext cx="5738306" cy="9175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661" y="-5742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F56CD6-A67E-B406-6E9B-4192B18D6327}"/>
              </a:ext>
            </a:extLst>
          </p:cNvPr>
          <p:cNvSpPr txBox="1"/>
          <p:nvPr/>
        </p:nvSpPr>
        <p:spPr>
          <a:xfrm>
            <a:off x="688628" y="464078"/>
            <a:ext cx="5489723" cy="9737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چشمه و چمن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چـ 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چو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چیـ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چوپان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چِشمه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چَراگاه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چَرخَد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قارچ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پَرچَم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چَرخ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چاقو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چَهار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چادُر مورچه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پارچه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دوچَرخه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چاه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چَتر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چِشم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کوچَک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چِرا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چیست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چِگونه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چِهِل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چینَد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چَمِدان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چَسب - چیپس – پَنچَر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چَند روز پیش هَمراهِ پِدَرَم به شَهرِ چالوس رفتم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راهِ آن جا بِسیار مارپیچ 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بین راه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 چَمَن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چادُر زَدیم تا چای وَ میوه بُخوریم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خانِواده ای دیگر بیرون از چادُر چای می نوشیدَند.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 بَه چه هَوایِ خوبی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!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من کَمی دوچَرخه سَواری کَردم تا به کِنارِ چشمه رسیدَم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 ماهی ها در آن شِنا می کردند.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13E2D6-D2B3-2221-C4B2-22546AFE733C}"/>
              </a:ext>
            </a:extLst>
          </p:cNvPr>
          <p:cNvSpPr txBox="1"/>
          <p:nvPr/>
        </p:nvSpPr>
        <p:spPr>
          <a:xfrm>
            <a:off x="6428335" y="11183944"/>
            <a:ext cx="776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 descr="A colorful umbrella with a wooden handle&#10;&#10;AI-generated content may be incorrect.">
            <a:extLst>
              <a:ext uri="{FF2B5EF4-FFF2-40B4-BE49-F238E27FC236}">
                <a16:creationId xmlns:a16="http://schemas.microsoft.com/office/drawing/2014/main" id="{46B0D2A2-6C93-7B65-5620-B002C09A91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7153" y="10594325"/>
            <a:ext cx="1562494" cy="1054400"/>
          </a:xfrm>
          <a:prstGeom prst="rect">
            <a:avLst/>
          </a:prstGeom>
        </p:spPr>
      </p:pic>
      <p:pic>
        <p:nvPicPr>
          <p:cNvPr id="23" name="Picture 22" descr="A child riding a bicycle&#10;&#10;AI-generated content may be incorrect.">
            <a:extLst>
              <a:ext uri="{FF2B5EF4-FFF2-40B4-BE49-F238E27FC236}">
                <a16:creationId xmlns:a16="http://schemas.microsoft.com/office/drawing/2014/main" id="{DDD6A318-0EE2-E1C9-00FE-48436B5DF1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01" b="89877" l="9877" r="89877">
                        <a14:foregroundMark x1="42716" y1="7901" x2="42716" y2="7901"/>
                        <a14:foregroundMark x1="42716" y1="7901" x2="42716" y2="7901"/>
                        <a14:foregroundMark x1="45185" y1="7901" x2="45185" y2="7901"/>
                        <a14:foregroundMark x1="52099" y1="7901" x2="52099" y2="7901"/>
                        <a14:foregroundMark x1="44691" y1="66667" x2="47160" y2="67407"/>
                        <a14:foregroundMark x1="52099" y1="69136" x2="52099" y2="69136"/>
                        <a14:foregroundMark x1="52099" y1="71111" x2="52099" y2="71111"/>
                        <a14:foregroundMark x1="52099" y1="74321" x2="52099" y2="74321"/>
                        <a14:foregroundMark x1="51605" y1="74815" x2="51605" y2="74815"/>
                        <a14:foregroundMark x1="49630" y1="73086" x2="50370" y2="70370"/>
                        <a14:foregroundMark x1="50370" y1="69877" x2="50370" y2="69877"/>
                        <a14:foregroundMark x1="51605" y1="78025" x2="51605" y2="78025"/>
                        <a14:foregroundMark x1="52840" y1="78519" x2="55309" y2="80494"/>
                        <a14:foregroundMark x1="59012" y1="78025" x2="59012" y2="78025"/>
                        <a14:foregroundMark x1="62716" y1="74321" x2="62716" y2="74321"/>
                        <a14:foregroundMark x1="68395" y1="71852" x2="70370" y2="71852"/>
                        <a14:foregroundMark x1="72346" y1="69136" x2="72346" y2="69136"/>
                        <a14:foregroundMark x1="74074" y1="69877" x2="74074" y2="72346"/>
                        <a14:foregroundMark x1="74074" y1="73580" x2="74074" y2="73580"/>
                        <a14:foregroundMark x1="72346" y1="69877" x2="69630" y2="69136"/>
                        <a14:foregroundMark x1="67901" y1="67901" x2="67901" y2="67901"/>
                        <a14:foregroundMark x1="64198" y1="67407" x2="64198" y2="67407"/>
                        <a14:foregroundMark x1="64198" y1="67407" x2="64198" y2="67407"/>
                        <a14:foregroundMark x1="62222" y1="69877" x2="61481" y2="72346"/>
                        <a14:foregroundMark x1="59012" y1="71852" x2="59012" y2="71852"/>
                        <a14:foregroundMark x1="58519" y1="68642" x2="60988" y2="70370"/>
                        <a14:foregroundMark x1="60988" y1="71852" x2="60988" y2="71852"/>
                        <a14:foregroundMark x1="60988" y1="71111" x2="75309" y2="79259"/>
                        <a14:foregroundMark x1="37037" y1="75556" x2="20247" y2="79259"/>
                        <a14:foregroundMark x1="16543" y1="73086" x2="36543" y2="73086"/>
                        <a14:foregroundMark x1="18272" y1="71111" x2="30864" y2="68642"/>
                        <a14:foregroundMark x1="53333" y1="46667" x2="45185" y2="21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16" y="10290984"/>
            <a:ext cx="1520341" cy="15203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C60654C-2427-DF3B-1EE3-54A8B0D643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5738" y="10592565"/>
            <a:ext cx="1040395" cy="104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85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83614" y="40575"/>
            <a:ext cx="172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255000" y="456984"/>
            <a:ext cx="5589021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4021" y="470605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639718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9813" y="11535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CA1A28-1292-9C95-6449-B9ABEC9EECC4}"/>
              </a:ext>
            </a:extLst>
          </p:cNvPr>
          <p:cNvSpPr txBox="1"/>
          <p:nvPr/>
        </p:nvSpPr>
        <p:spPr>
          <a:xfrm>
            <a:off x="693500" y="454886"/>
            <a:ext cx="5478699" cy="4467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قارچ هایِ زیادی کِنارِ چِشمه روییده بودَند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وَقتی بَر می گَشتیم، یِک چوپان را دیدَم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چوپان زیرِ یِک دِرَخت نِشَسته بود وَ نی می زد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نام او مَنوچِهر بود.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گوسفندان را به چَرا آورده بود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قوچ های چاق دَر سَبزه زار می چَریدَند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C77C08-8219-C3CF-FF90-6B6D0E9E9378}"/>
              </a:ext>
            </a:extLst>
          </p:cNvPr>
          <p:cNvSpPr txBox="1"/>
          <p:nvPr/>
        </p:nvSpPr>
        <p:spPr>
          <a:xfrm>
            <a:off x="-62909" y="11164486"/>
            <a:ext cx="49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44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885993-7836-2697-9585-415724B8B5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7075624"/>
            <a:ext cx="5715000" cy="45243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6854709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23782" y="53535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8291" y="448707"/>
            <a:ext cx="577476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8289" y="480196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8291" y="11744929"/>
            <a:ext cx="577476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16340" y="7498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804B32-4540-0A5F-9E8A-077DDCB67BF6}"/>
              </a:ext>
            </a:extLst>
          </p:cNvPr>
          <p:cNvSpPr txBox="1"/>
          <p:nvPr/>
        </p:nvSpPr>
        <p:spPr>
          <a:xfrm>
            <a:off x="610377" y="442952"/>
            <a:ext cx="5510005" cy="1057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ژیـ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پَژمُرده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ژاکَت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ماژیک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آژیر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ژِله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شوفاژ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بیژَن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مُژه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گاراژ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مُژده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اِژدِها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مُژگان</a:t>
            </a:r>
            <a:endParaRPr lang="fa-IR" sz="2400" b="1" dirty="0">
              <a:solidFill>
                <a:prstClr val="black"/>
              </a:solidFill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ژیلا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ژاپُن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پاساژ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آژانس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چهارشَنبه پیش ژاله به مَنزِلِ دوستَش مَنیژه رفت.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دَبِستانِ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مُژده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رَوَند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بیمار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چَند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گُلدانِ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پُر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قَرار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دَهَد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پَژمُرده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نَشَوَند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منیژه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ژاکتِ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قَهوه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بافته است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آژانس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مَدرِسه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فِرِستَد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ژاکتِ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قهوه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پوشَد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وکنارِ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شوفاژ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      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en-US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نِشینَد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5BACC-6727-A209-3915-F05981EF3D9A}"/>
              </a:ext>
            </a:extLst>
          </p:cNvPr>
          <p:cNvSpPr txBox="1"/>
          <p:nvPr/>
        </p:nvSpPr>
        <p:spPr>
          <a:xfrm>
            <a:off x="6437916" y="11184100"/>
            <a:ext cx="590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48EBAA9-E53F-52D0-38AC-57DB1A84CEE5}"/>
              </a:ext>
            </a:extLst>
          </p:cNvPr>
          <p:cNvGrpSpPr/>
          <p:nvPr/>
        </p:nvGrpSpPr>
        <p:grpSpPr>
          <a:xfrm>
            <a:off x="123604" y="10463713"/>
            <a:ext cx="5604622" cy="1271445"/>
            <a:chOff x="-401000" y="10401202"/>
            <a:chExt cx="5604622" cy="12714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3B5008-DCAB-CBCD-05E2-2D358DC0D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-401000" y="10401202"/>
              <a:ext cx="1271445" cy="1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AB9C37F-9723-9EEE-02B7-EAA1E36C5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469" b="90000" l="8750" r="92344">
                          <a14:foregroundMark x1="14844" y1="23750" x2="57344" y2="7813"/>
                          <a14:foregroundMark x1="57344" y1="7813" x2="57344" y2="7813"/>
                          <a14:foregroundMark x1="50625" y1="5469" x2="10938" y2="23750"/>
                          <a14:foregroundMark x1="8750" y1="38281" x2="9531" y2="35156"/>
                          <a14:foregroundMark x1="9531" y1="33594" x2="9531" y2="33594"/>
                          <a14:foregroundMark x1="19375" y1="32813" x2="19375" y2="32813"/>
                          <a14:foregroundMark x1="33906" y1="26094" x2="38438" y2="24531"/>
                          <a14:foregroundMark x1="45938" y1="20781" x2="45938" y2="20781"/>
                          <a14:foregroundMark x1="51406" y1="16875" x2="51406" y2="16875"/>
                          <a14:foregroundMark x1="65000" y1="13906" x2="65000" y2="13906"/>
                          <a14:foregroundMark x1="60469" y1="20000" x2="60469" y2="20000"/>
                          <a14:foregroundMark x1="62031" y1="35938" x2="62813" y2="38906"/>
                          <a14:foregroundMark x1="74844" y1="35938" x2="77188" y2="36719"/>
                          <a14:foregroundMark x1="80313" y1="53438" x2="88594" y2="73281"/>
                          <a14:foregroundMark x1="87813" y1="70938" x2="87813" y2="70938"/>
                          <a14:foregroundMark x1="89375" y1="43594" x2="89375" y2="43594"/>
                          <a14:foregroundMark x1="88594" y1="42031" x2="90938" y2="33594"/>
                          <a14:foregroundMark x1="92344" y1="28281" x2="92344" y2="28281"/>
                          <a14:foregroundMark x1="55937" y1="35938" x2="55937" y2="3593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61985" y="10604341"/>
              <a:ext cx="1047125" cy="104712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FCF5EF7-0D0F-03E5-3D3E-714D0A5E4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201" b="89831" l="8818" r="93988">
                          <a14:foregroundMark x1="78958" y1="46489" x2="78958" y2="46489"/>
                          <a14:foregroundMark x1="75752" y1="44552" x2="75752" y2="44552"/>
                          <a14:foregroundMark x1="74950" y1="49395" x2="74950" y2="52300"/>
                          <a14:foregroundMark x1="74148" y1="53269" x2="74148" y2="53269"/>
                          <a14:foregroundMark x1="62926" y1="57143" x2="62926" y2="57143"/>
                          <a14:foregroundMark x1="62926" y1="57143" x2="63727" y2="52300"/>
                          <a14:foregroundMark x1="67735" y1="52300" x2="67735" y2="52300"/>
                          <a14:foregroundMark x1="70942" y1="54237" x2="70942" y2="54237"/>
                          <a14:foregroundMark x1="74148" y1="56174" x2="74148" y2="56174"/>
                          <a14:foregroundMark x1="79760" y1="55206" x2="82966" y2="56174"/>
                          <a14:foregroundMark x1="85371" y1="57143" x2="85371" y2="57143"/>
                          <a14:foregroundMark x1="87776" y1="54237" x2="87776" y2="54237"/>
                          <a14:foregroundMark x1="87776" y1="48426" x2="87776" y2="48426"/>
                          <a14:foregroundMark x1="79760" y1="51332" x2="74148" y2="55206"/>
                          <a14:foregroundMark x1="63727" y1="56174" x2="63727" y2="56174"/>
                          <a14:foregroundMark x1="60521" y1="52300" x2="60521" y2="52300"/>
                          <a14:foregroundMark x1="58317" y1="51332" x2="58317" y2="51332"/>
                          <a14:foregroundMark x1="57515" y1="52300" x2="57515" y2="52300"/>
                          <a14:foregroundMark x1="26253" y1="56174" x2="26253" y2="56174"/>
                          <a14:foregroundMark x1="25451" y1="55206" x2="25451" y2="55206"/>
                          <a14:foregroundMark x1="19238" y1="50363" x2="19238" y2="50363"/>
                          <a14:foregroundMark x1="11222" y1="44552" x2="11222" y2="44552"/>
                          <a14:foregroundMark x1="11222" y1="44552" x2="11222" y2="44552"/>
                          <a14:foregroundMark x1="12024" y1="44552" x2="14429" y2="47458"/>
                          <a14:foregroundMark x1="15230" y1="49395" x2="16834" y2="52300"/>
                          <a14:foregroundMark x1="17635" y1="54237" x2="20641" y2="58111"/>
                          <a14:foregroundMark x1="20040" y1="60048" x2="20040" y2="60048"/>
                          <a14:foregroundMark x1="23046" y1="60048" x2="28657" y2="61017"/>
                          <a14:foregroundMark x1="31864" y1="59080" x2="31864" y2="59080"/>
                          <a14:foregroundMark x1="35872" y1="54237" x2="40681" y2="58111"/>
                          <a14:foregroundMark x1="40681" y1="55206" x2="40681" y2="55206"/>
                          <a14:foregroundMark x1="43086" y1="55206" x2="43888" y2="58111"/>
                          <a14:foregroundMark x1="43086" y1="58111" x2="43086" y2="58111"/>
                          <a14:foregroundMark x1="44689" y1="51332" x2="44689" y2="51332"/>
                          <a14:foregroundMark x1="46293" y1="51332" x2="46293" y2="51332"/>
                          <a14:foregroundMark x1="58317" y1="55206" x2="58317" y2="55206"/>
                          <a14:foregroundMark x1="54309" y1="50363" x2="54309" y2="50363"/>
                          <a14:foregroundMark x1="54309" y1="58111" x2="56713" y2="55206"/>
                          <a14:foregroundMark x1="59118" y1="55206" x2="59118" y2="55206"/>
                          <a14:foregroundMark x1="59118" y1="54237" x2="59118" y2="54237"/>
                          <a14:foregroundMark x1="59920" y1="54237" x2="59920" y2="54237"/>
                          <a14:foregroundMark x1="76553" y1="58111" x2="83768" y2="53269"/>
                          <a14:foregroundMark x1="84569" y1="54237" x2="84569" y2="54237"/>
                          <a14:foregroundMark x1="89379" y1="55206" x2="89379" y2="55206"/>
                          <a14:foregroundMark x1="90982" y1="51332" x2="90982" y2="51332"/>
                          <a14:foregroundMark x1="91784" y1="53269" x2="91784" y2="53269"/>
                          <a14:foregroundMark x1="91784" y1="54237" x2="91784" y2="54237"/>
                          <a14:foregroundMark x1="94188" y1="50363" x2="94188" y2="50363"/>
                          <a14:foregroundMark x1="91784" y1="52300" x2="91784" y2="52300"/>
                          <a14:foregroundMark x1="86172" y1="53269" x2="86172" y2="53269"/>
                          <a14:foregroundMark x1="85371" y1="53269" x2="85371" y2="53269"/>
                          <a14:foregroundMark x1="40681" y1="56174" x2="40681" y2="56174"/>
                          <a14:foregroundMark x1="23848" y1="55206" x2="20641" y2="51332"/>
                          <a14:foregroundMark x1="14429" y1="45521" x2="14429" y2="45521"/>
                          <a14:foregroundMark x1="9619" y1="45521" x2="9619" y2="45521"/>
                          <a14:foregroundMark x1="8818" y1="45521" x2="8818" y2="4552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6730" y="10692468"/>
              <a:ext cx="1135058" cy="93943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12AA707-9D43-43E2-5D74-4E8A2744F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8016" b="89946" l="9783" r="93750">
                          <a14:foregroundMark x1="22826" y1="65353" x2="22826" y2="65353"/>
                          <a14:foregroundMark x1="19701" y1="55978" x2="19701" y2="55978"/>
                          <a14:foregroundMark x1="16576" y1="45516" x2="16576" y2="45516"/>
                          <a14:foregroundMark x1="18614" y1="47690" x2="50000" y2="81114"/>
                          <a14:foregroundMark x1="56250" y1="78940" x2="62500" y2="84239"/>
                          <a14:foregroundMark x1="88587" y1="53940" x2="83288" y2="58152"/>
                          <a14:foregroundMark x1="92799" y1="49728" x2="92799" y2="49728"/>
                          <a14:foregroundMark x1="87500" y1="46603" x2="87500" y2="46603"/>
                          <a14:foregroundMark x1="87500" y1="45516" x2="87500" y2="45516"/>
                          <a14:foregroundMark x1="87500" y1="47690" x2="87500" y2="47690"/>
                          <a14:foregroundMark x1="88587" y1="50815" x2="88587" y2="50815"/>
                          <a14:foregroundMark x1="88587" y1="50815" x2="88587" y2="50815"/>
                          <a14:foregroundMark x1="88587" y1="50815" x2="88587" y2="50815"/>
                          <a14:foregroundMark x1="90625" y1="44565" x2="90625" y2="44565"/>
                          <a14:foregroundMark x1="91712" y1="45516" x2="93750" y2="49728"/>
                          <a14:foregroundMark x1="93750" y1="44565" x2="93750" y2="44565"/>
                          <a14:foregroundMark x1="91712" y1="42391" x2="91712" y2="42391"/>
                          <a14:foregroundMark x1="91712" y1="39266" x2="91712" y2="39266"/>
                          <a14:foregroundMark x1="91712" y1="39266" x2="91712" y2="39266"/>
                          <a14:foregroundMark x1="84375" y1="30978" x2="84375" y2="30978"/>
                          <a14:foregroundMark x1="84375" y1="27853" x2="84375" y2="27853"/>
                          <a14:foregroundMark x1="83288" y1="24728" x2="83288" y2="24728"/>
                          <a14:foregroundMark x1="17527" y1="49728" x2="16576" y2="52853"/>
                          <a14:foregroundMark x1="11277" y1="48641" x2="11277" y2="48641"/>
                          <a14:foregroundMark x1="11277" y1="43478" x2="11277" y2="43478"/>
                          <a14:foregroundMark x1="11277" y1="36141" x2="12364" y2="33016"/>
                          <a14:foregroundMark x1="14402" y1="31929" x2="14402" y2="31929"/>
                          <a14:foregroundMark x1="22826" y1="23641" x2="22826" y2="23641"/>
                          <a14:foregroundMark x1="26902" y1="17391" x2="26902" y2="17391"/>
                          <a14:foregroundMark x1="42663" y1="8016" x2="42663" y2="8016"/>
                          <a14:foregroundMark x1="71875" y1="24728" x2="71875" y2="24728"/>
                          <a14:foregroundMark x1="66712" y1="57065" x2="66712" y2="57065"/>
                          <a14:foregroundMark x1="53125" y1="60190" x2="54076" y2="63315"/>
                          <a14:foregroundMark x1="56250" y1="75815" x2="56250" y2="7581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97894" y="10784488"/>
              <a:ext cx="805728" cy="805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98821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606318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4737" y="452220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60756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85090" y="4782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77718" y="31767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9EA118-DFB1-96B0-A7BD-C73AAAEEA7DA}"/>
              </a:ext>
            </a:extLst>
          </p:cNvPr>
          <p:cNvSpPr txBox="1"/>
          <p:nvPr/>
        </p:nvSpPr>
        <p:spPr>
          <a:xfrm>
            <a:off x="693501" y="445826"/>
            <a:ext cx="5478699" cy="391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دفترِ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جوجه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کِشَد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ماژیک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زَرد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ماشینِ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آتش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نِشانی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آژیرِ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قرمِز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ژاله دیروز فَرا موش کرده بود به گُلدان آب بِدَهَد.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ناگَهان دید که گُل های گُلدان پَژمُرده شده اَند.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فَهمید که اگر به گل ها آب نَرِسَد از بِین می رَوَند.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986CC1-04CF-5F37-8C6B-BE7D932B2600}"/>
              </a:ext>
            </a:extLst>
          </p:cNvPr>
          <p:cNvSpPr txBox="1"/>
          <p:nvPr/>
        </p:nvSpPr>
        <p:spPr>
          <a:xfrm>
            <a:off x="0" y="11168697"/>
            <a:ext cx="610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5B7762-34B3-79E4-8989-BFD0187C8F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43" b="92340" l="9563" r="92350">
                        <a14:foregroundMark x1="35519" y1="33830" x2="35519" y2="33830"/>
                        <a14:foregroundMark x1="36339" y1="20000" x2="36339" y2="20000"/>
                        <a14:foregroundMark x1="36339" y1="22128" x2="36339" y2="4468"/>
                        <a14:foregroundMark x1="48634" y1="13404" x2="28962" y2="33830"/>
                        <a14:foregroundMark x1="35519" y1="31702" x2="35519" y2="35319"/>
                        <a14:foregroundMark x1="46721" y1="41277" x2="46721" y2="41277"/>
                        <a14:foregroundMark x1="17760" y1="14894" x2="17760" y2="14894"/>
                        <a14:foregroundMark x1="20492" y1="20000" x2="20492" y2="23617"/>
                        <a14:foregroundMark x1="26230" y1="30213" x2="26230" y2="30213"/>
                        <a14:foregroundMark x1="31694" y1="32340" x2="31694" y2="32340"/>
                        <a14:foregroundMark x1="35519" y1="37447" x2="37432" y2="43404"/>
                        <a14:foregroundMark x1="41257" y1="44043" x2="41257" y2="44043"/>
                        <a14:foregroundMark x1="59016" y1="63191" x2="59016" y2="69787"/>
                        <a14:foregroundMark x1="68306" y1="74894" x2="67486" y2="77021"/>
                        <a14:foregroundMark x1="67486" y1="77021" x2="67486" y2="79362"/>
                        <a14:foregroundMark x1="67486" y1="79362" x2="67486" y2="79362"/>
                        <a14:foregroundMark x1="59016" y1="88723" x2="59016" y2="88723"/>
                        <a14:foregroundMark x1="50546" y1="88723" x2="52459" y2="71915"/>
                        <a14:foregroundMark x1="48634" y1="78511" x2="75956" y2="72766"/>
                        <a14:foregroundMark x1="56284" y1="74255" x2="56284" y2="74255"/>
                        <a14:foregroundMark x1="61749" y1="70426" x2="61749" y2="70426"/>
                        <a14:foregroundMark x1="52459" y1="66809" x2="49727" y2="71277"/>
                        <a14:foregroundMark x1="56284" y1="76383" x2="56284" y2="78511"/>
                        <a14:foregroundMark x1="58197" y1="79362" x2="58197" y2="79362"/>
                        <a14:foregroundMark x1="62842" y1="82979" x2="68306" y2="86596"/>
                        <a14:foregroundMark x1="71311" y1="86596" x2="71311" y2="86596"/>
                        <a14:foregroundMark x1="71311" y1="87447" x2="71311" y2="87447"/>
                        <a14:foregroundMark x1="71311" y1="90213" x2="70219" y2="92553"/>
                        <a14:foregroundMark x1="70219" y1="92553" x2="70219" y2="92553"/>
                        <a14:foregroundMark x1="64754" y1="90213" x2="64754" y2="90213"/>
                        <a14:foregroundMark x1="62842" y1="90213" x2="62842" y2="90213"/>
                        <a14:foregroundMark x1="61749" y1="90213" x2="61749" y2="90213"/>
                        <a14:foregroundMark x1="62842" y1="85106" x2="62842" y2="85106"/>
                        <a14:foregroundMark x1="92350" y1="57660" x2="92350" y2="57660"/>
                        <a14:foregroundMark x1="91803" y1="57872" x2="91803" y2="57872"/>
                        <a14:foregroundMark x1="90984" y1="57872" x2="90984" y2="57872"/>
                        <a14:foregroundMark x1="40710" y1="40000" x2="40710" y2="40000"/>
                        <a14:foregroundMark x1="44262" y1="38085" x2="42350" y2="45106"/>
                        <a14:foregroundMark x1="31967" y1="41702" x2="33333" y2="414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1048" y="9287166"/>
            <a:ext cx="3118780" cy="255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432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13757" y="33598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0" y="443781"/>
            <a:ext cx="5768340" cy="1914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337" y="469864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4534" y="11745691"/>
            <a:ext cx="5676147" cy="1536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7355" y="2531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1E4FF-3307-E408-8B69-3A20231EFC8D}"/>
              </a:ext>
            </a:extLst>
          </p:cNvPr>
          <p:cNvSpPr txBox="1"/>
          <p:nvPr/>
        </p:nvSpPr>
        <p:spPr>
          <a:xfrm>
            <a:off x="696490" y="450376"/>
            <a:ext cx="5475709" cy="1001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خواندَن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خواهِش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       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بِخوانَد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خواست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تَختِ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خواست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اُستِخوان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خواهَم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خوارُبار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خوانَنده</a:t>
            </a:r>
            <a:endParaRPr lang="fa-IR" sz="2400" b="1" dirty="0"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خوانی:</a:t>
            </a:r>
          </a:p>
          <a:p>
            <a:pPr algn="r" rtl="1">
              <a:lnSpc>
                <a:spcPct val="150000"/>
              </a:lnSpc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جَمشید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هَستَند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وَقتی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قُرآن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خوانَد،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دَهَند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دیروز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جَمشید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داستان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خَرید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خواهَرَش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خواهِش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بِخوانَد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اُتاق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جَمشید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قَبل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بِخوانَد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خُدا کودَکانی را که نَماز می خوانند، بسیاردوست می دارَد.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نِشَست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داستان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آخَر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08043-FA1C-D31F-544C-0770BE3A458F}"/>
              </a:ext>
            </a:extLst>
          </p:cNvPr>
          <p:cNvSpPr txBox="1"/>
          <p:nvPr/>
        </p:nvSpPr>
        <p:spPr>
          <a:xfrm>
            <a:off x="6427907" y="1118778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13262D6-3056-F962-0C90-A2D4B519CD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36" b="96540" l="6658" r="96603">
                        <a14:foregroundMark x1="65897" y1="28028" x2="65897" y2="28028"/>
                        <a14:foregroundMark x1="64266" y1="23010" x2="64266" y2="23010"/>
                        <a14:foregroundMark x1="64266" y1="23010" x2="64266" y2="23010"/>
                        <a14:foregroundMark x1="64266" y1="22145" x2="64266" y2="22145"/>
                        <a14:foregroundMark x1="64266" y1="22145" x2="70516" y2="55363"/>
                        <a14:foregroundMark x1="58967" y1="21453" x2="46875" y2="43599"/>
                        <a14:foregroundMark x1="55027" y1="21453" x2="55027" y2="21453"/>
                        <a14:foregroundMark x1="51495" y1="53114" x2="6929" y2="30277"/>
                        <a14:foregroundMark x1="93750" y1="25087" x2="59375" y2="6574"/>
                        <a14:foregroundMark x1="59375" y1="6574" x2="47418" y2="6055"/>
                        <a14:foregroundMark x1="47418" y1="6055" x2="47418" y2="6055"/>
                        <a14:foregroundMark x1="93750" y1="22145" x2="92527" y2="60554"/>
                        <a14:foregroundMark x1="76902" y1="28893" x2="80978" y2="64879"/>
                        <a14:foregroundMark x1="76359" y1="27336" x2="56658" y2="28893"/>
                        <a14:foregroundMark x1="65897" y1="23010" x2="75272" y2="42907"/>
                        <a14:foregroundMark x1="71196" y1="26644" x2="63587" y2="39100"/>
                        <a14:foregroundMark x1="72826" y1="24394" x2="72826" y2="24394"/>
                        <a14:foregroundMark x1="72826" y1="24394" x2="72826" y2="24394"/>
                        <a14:foregroundMark x1="72826" y1="24394" x2="72826" y2="24394"/>
                        <a14:foregroundMark x1="72826" y1="22145" x2="72826" y2="22145"/>
                        <a14:foregroundMark x1="73505" y1="19204" x2="73505" y2="19204"/>
                        <a14:foregroundMark x1="73505" y1="17128" x2="73505" y2="17128"/>
                        <a14:foregroundMark x1="72826" y1="15571" x2="46875" y2="41349"/>
                        <a14:foregroundMark x1="48098" y1="96540" x2="48098" y2="96540"/>
                        <a14:foregroundMark x1="52717" y1="95848" x2="55027" y2="92907"/>
                        <a14:foregroundMark x1="85054" y1="25952" x2="85054" y2="25952"/>
                        <a14:foregroundMark x1="81522" y1="25087" x2="78668" y2="26644"/>
                        <a14:foregroundMark x1="65897" y1="15571" x2="60190" y2="40657"/>
                        <a14:foregroundMark x1="60734" y1="40657" x2="43342" y2="29585"/>
                        <a14:foregroundMark x1="43342" y1="29585" x2="43342" y2="29585"/>
                        <a14:foregroundMark x1="94837" y1="27336" x2="96603" y2="66436"/>
                        <a14:foregroundMark x1="57880" y1="17128" x2="57880" y2="17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695" y="10418927"/>
            <a:ext cx="1565970" cy="12297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24AF1A1-F7BB-9035-6FDE-A758B0F120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609" b="96196" l="408" r="97147">
                        <a14:foregroundMark x1="69293" y1="11685" x2="83832" y2="50543"/>
                        <a14:foregroundMark x1="83832" y1="50543" x2="91033" y2="59375"/>
                        <a14:foregroundMark x1="4620" y1="62772" x2="7337" y2="53940"/>
                        <a14:foregroundMark x1="3125" y1="66168" x2="41168" y2="91848"/>
                        <a14:foregroundMark x1="41168" y1="91848" x2="40625" y2="96196"/>
                        <a14:foregroundMark x1="408" y1="82473" x2="1087" y2="77717"/>
                        <a14:foregroundMark x1="38587" y1="18478" x2="39266" y2="19837"/>
                        <a14:foregroundMark x1="32473" y1="19158" x2="32473" y2="19158"/>
                        <a14:foregroundMark x1="32473" y1="18478" x2="32473" y2="18478"/>
                        <a14:foregroundMark x1="31793" y1="16440" x2="31793" y2="16440"/>
                        <a14:foregroundMark x1="41304" y1="13043" x2="41304" y2="13043"/>
                        <a14:foregroundMark x1="40625" y1="11685" x2="40625" y2="11685"/>
                        <a14:foregroundMark x1="39946" y1="11685" x2="39946" y2="11685"/>
                        <a14:foregroundMark x1="97147" y1="21875" x2="53668" y2="7609"/>
                        <a14:foregroundMark x1="86957" y1="45788" x2="66576" y2="64130"/>
                        <a14:foregroundMark x1="88995" y1="40217" x2="80163" y2="50543"/>
                        <a14:foregroundMark x1="50136" y1="43750" x2="44022" y2="38859"/>
                        <a14:foregroundMark x1="49457" y1="40897" x2="89130" y2="45380"/>
                        <a14:foregroundMark x1="89130" y1="45380" x2="79484" y2="54620"/>
                        <a14:foregroundMark x1="50815" y1="40217" x2="54348" y2="41576"/>
                        <a14:foregroundMark x1="37908" y1="83152" x2="37908" y2="83152"/>
                        <a14:foregroundMark x1="97147" y1="62092" x2="94429" y2="7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34448" y="10331117"/>
            <a:ext cx="1329036" cy="132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24947" y="52488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2  Badr" panose="00000400000000000000" pitchFamily="2" charset="-78"/>
              </a:rPr>
              <a:t>روان خوانی اول</a:t>
            </a:r>
            <a:endParaRPr lang="en-US" sz="2400" dirty="0"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Badr" panose="00000400000000000000" pitchFamily="2" charset="-78"/>
              </a:rPr>
              <a:t>3</a:t>
            </a:r>
            <a:endParaRPr lang="en-US" sz="2000" b="1" dirty="0"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1826" y="448707"/>
            <a:ext cx="5768298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826" y="466882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1826" y="11744325"/>
            <a:ext cx="5303520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6255" y="5850"/>
            <a:ext cx="450067" cy="450377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EF5A48-BF80-AB23-D8FB-CDE7ABADB161}"/>
              </a:ext>
            </a:extLst>
          </p:cNvPr>
          <p:cNvSpPr txBox="1"/>
          <p:nvPr/>
        </p:nvSpPr>
        <p:spPr>
          <a:xfrm>
            <a:off x="32270" y="435150"/>
            <a:ext cx="6159424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مهربانی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مـ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م»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میـ 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lvl="0" algn="r" rtl="1">
              <a:lnSpc>
                <a:spcPct val="150000"/>
              </a:lnSpc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مَبادا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بامداد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آدَم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دَما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بادام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مادام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بَم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داماد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آمَد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دَما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 آمد.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آمَد.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داماد آمَد.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بادام داد.بابا بادام با آب داد.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داماد با بامداد آمَد.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بابا بامداد آمَدَم.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بَم آباد باد.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96D7958-3E32-2E82-3170-80D0797B7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99421" y="216129"/>
            <a:ext cx="1810693" cy="241768"/>
          </a:xfrm>
          <a:prstGeom prst="rect">
            <a:avLst/>
          </a:prstGeom>
        </p:spPr>
      </p:pic>
      <p:pic>
        <p:nvPicPr>
          <p:cNvPr id="8" name="Picture 7" descr="A banana with a face and green leaves giving a thumbs up&#10;&#10;AI-generated content may be incorrect.">
            <a:extLst>
              <a:ext uri="{FF2B5EF4-FFF2-40B4-BE49-F238E27FC236}">
                <a16:creationId xmlns:a16="http://schemas.microsoft.com/office/drawing/2014/main" id="{F0CAEA76-8594-0032-C826-6B26469355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4810" y="10712225"/>
            <a:ext cx="998799" cy="998799"/>
          </a:xfrm>
          <a:prstGeom prst="rect">
            <a:avLst/>
          </a:prstGeom>
        </p:spPr>
      </p:pic>
      <p:pic>
        <p:nvPicPr>
          <p:cNvPr id="14" name="Picture 13" descr="A cartoon fish with a big eye&#10;&#10;AI-generated content may be incorrect.">
            <a:extLst>
              <a:ext uri="{FF2B5EF4-FFF2-40B4-BE49-F238E27FC236}">
                <a16:creationId xmlns:a16="http://schemas.microsoft.com/office/drawing/2014/main" id="{813948DD-9A33-8CDA-D1D2-BE1BF68798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23069" y="11094088"/>
            <a:ext cx="775971" cy="566164"/>
          </a:xfrm>
          <a:prstGeom prst="rect">
            <a:avLst/>
          </a:prstGeom>
        </p:spPr>
      </p:pic>
      <p:pic>
        <p:nvPicPr>
          <p:cNvPr id="38" name="Picture 37" descr="Cartoon a cartoon snake with a tongue sticking out&#10;&#10;AI-generated content may be incorrect.">
            <a:extLst>
              <a:ext uri="{FF2B5EF4-FFF2-40B4-BE49-F238E27FC236}">
                <a16:creationId xmlns:a16="http://schemas.microsoft.com/office/drawing/2014/main" id="{2DB41D16-7B39-00C6-66A8-1C1AAC2AD6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72" b="89840" l="1497" r="99184">
                        <a14:foregroundMark x1="40000" y1="10561" x2="40000" y2="10561"/>
                        <a14:foregroundMark x1="40000" y1="6684" x2="40000" y2="6684"/>
                        <a14:foregroundMark x1="38095" y1="1872" x2="45986" y2="3877"/>
                        <a14:foregroundMark x1="36054" y1="6684" x2="14286" y2="29947"/>
                        <a14:foregroundMark x1="26259" y1="49332" x2="14286" y2="73663"/>
                        <a14:foregroundMark x1="6395" y1="62968" x2="1497" y2="70722"/>
                        <a14:foregroundMark x1="35102" y1="87166" x2="58776" y2="88235"/>
                        <a14:foregroundMark x1="37007" y1="24198" x2="36054" y2="7754"/>
                        <a14:foregroundMark x1="36054" y1="7754" x2="36054" y2="7754"/>
                        <a14:foregroundMark x1="37007" y1="9626" x2="37007" y2="9626"/>
                        <a14:foregroundMark x1="38095" y1="8690" x2="38095" y2="8690"/>
                        <a14:foregroundMark x1="39048" y1="8690" x2="33061" y2="9626"/>
                        <a14:foregroundMark x1="21224" y1="7754" x2="21224" y2="7754"/>
                        <a14:foregroundMark x1="85442" y1="51337" x2="99184" y2="38770"/>
                        <a14:foregroundMark x1="90340" y1="56150" x2="96190" y2="4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740" y="10775811"/>
            <a:ext cx="917491" cy="933719"/>
          </a:xfrm>
          <a:prstGeom prst="rect">
            <a:avLst/>
          </a:prstGeom>
        </p:spPr>
      </p:pic>
      <p:pic>
        <p:nvPicPr>
          <p:cNvPr id="42" name="Picture 41" descr="A purple toothbrush with white bristles&#10;&#10;AI-generated content may be incorrect.">
            <a:extLst>
              <a:ext uri="{FF2B5EF4-FFF2-40B4-BE49-F238E27FC236}">
                <a16:creationId xmlns:a16="http://schemas.microsoft.com/office/drawing/2014/main" id="{C52E3832-7ED1-FB9A-869D-70943CB7307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146" y="10945275"/>
            <a:ext cx="675225" cy="675225"/>
          </a:xfrm>
          <a:prstGeom prst="rect">
            <a:avLst/>
          </a:prstGeom>
        </p:spPr>
      </p:pic>
      <p:pic>
        <p:nvPicPr>
          <p:cNvPr id="52" name="Picture 51" descr="A blue pencil with pink eraser&#10;&#10;AI-generated content may be incorrect.">
            <a:extLst>
              <a:ext uri="{FF2B5EF4-FFF2-40B4-BE49-F238E27FC236}">
                <a16:creationId xmlns:a16="http://schemas.microsoft.com/office/drawing/2014/main" id="{F35E85BA-E02B-9567-4EB9-537F4F3745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250" y="10933915"/>
            <a:ext cx="774785" cy="77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59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33105" y="48355"/>
            <a:ext cx="1783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255000" y="453612"/>
            <a:ext cx="5606673" cy="2147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5092" y="450376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13356" y="11719765"/>
            <a:ext cx="5649079" cy="306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7063" y="3340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FE104D-332D-3403-4AA4-AF062EEBEE01}"/>
              </a:ext>
            </a:extLst>
          </p:cNvPr>
          <p:cNvSpPr txBox="1"/>
          <p:nvPr/>
        </p:nvSpPr>
        <p:spPr>
          <a:xfrm>
            <a:off x="693649" y="462073"/>
            <a:ext cx="5461969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وَقتی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جَمشید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خوابشَ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بُرد،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خواهَرَش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اُتاقِ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خودَش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مَنیژه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قَبل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بِخیر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گُفت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برادرم میلاد هر شب قبل از خواب مِسواک می زند و به همه ی ما« شب بخیر» می گوید.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C89B8F-1917-C650-71C7-9ADA06939D24}"/>
              </a:ext>
            </a:extLst>
          </p:cNvPr>
          <p:cNvSpPr txBox="1"/>
          <p:nvPr/>
        </p:nvSpPr>
        <p:spPr>
          <a:xfrm>
            <a:off x="7709" y="11191478"/>
            <a:ext cx="784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4C7D72-4D76-8900-29C1-CD62E7C5A6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3020" y="10104307"/>
            <a:ext cx="1524132" cy="15180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38B915-4ECF-8665-7DA5-7D60622898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170" y="10089858"/>
            <a:ext cx="1502672" cy="15026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A14784-30DB-817C-2122-A18AFF24C6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7741" y="10163107"/>
            <a:ext cx="1361510" cy="1361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109266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379262" y="25513"/>
            <a:ext cx="1849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dirty="0">
                <a:solidFill>
                  <a:prstClr val="black"/>
                </a:solidFill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1123" y="425675"/>
            <a:ext cx="5838694" cy="29492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8432" y="469977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8728" y="11745691"/>
            <a:ext cx="5671953" cy="684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9725" y="-4855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FBB2D8-99A6-A645-7631-379194B05BEA}"/>
              </a:ext>
            </a:extLst>
          </p:cNvPr>
          <p:cNvSpPr txBox="1"/>
          <p:nvPr/>
        </p:nvSpPr>
        <p:spPr>
          <a:xfrm>
            <a:off x="702381" y="450376"/>
            <a:ext cx="5467666" cy="1112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نقّاش جهان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ّ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نَجّار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کَفّاش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قَنّاد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تَشَکّر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بَنّا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نَقّاش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اَوّل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بَزّاز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بَچّه ها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قُلّه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دِقَّت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تَوَجّه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مَکّه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اَمّا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اَرّه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مُدَّت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دُکّان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تَوَلُّد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پِلّه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مُرَتَّب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مُوَفَّق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سِکّه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بَرّه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گَلّه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مُرَبّا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دَّت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مِلَّت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مِلّی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کلاسِ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اَوّل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نوشته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بَنّا می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سازَد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دیوارها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پَنجره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نَقّاش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میز،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کُمُد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نَجّار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سازَد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کَفش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کَفّاش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دوزَد 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دُکّان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فُروشَد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شیرینی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قَنّاد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دُرُست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پارچه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قَشَنگ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رَنگارَنگ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بَزّاز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فُروشَد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وَقت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کِتاب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آموزِگارِ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مِهرَبان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خواست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نقّاشی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بِکِشَند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تشکُّر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آفَرین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خِیلی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دِقَّت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کِشیدید،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اَمّا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چِرا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رنگ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نَکَردید؟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یکی از بچّه ها گفت: من با مداد رنگی نقّاشی زیبا از بازار شهرِخرّم آباد کشیدم.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5B96B-C3D9-3611-34F8-D2BB7FCE0B3F}"/>
              </a:ext>
            </a:extLst>
          </p:cNvPr>
          <p:cNvSpPr txBox="1"/>
          <p:nvPr/>
        </p:nvSpPr>
        <p:spPr>
          <a:xfrm>
            <a:off x="6417503" y="11199351"/>
            <a:ext cx="444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49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D7F198-C974-BCDD-7DD6-A6425ADBFE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77582" y1="29484" x2="77582" y2="27446"/>
                        <a14:foregroundMark x1="72011" y1="19022" x2="72011" y2="19022"/>
                        <a14:foregroundMark x1="31929" y1="11957" x2="31929" y2="11957"/>
                        <a14:foregroundMark x1="26359" y1="18207" x2="26359" y2="18207"/>
                        <a14:foregroundMark x1="23505" y1="19022" x2="25543" y2="14810"/>
                        <a14:foregroundMark x1="32609" y1="11277" x2="16440" y2="48098"/>
                        <a14:foregroundMark x1="16440" y1="48098" x2="55435" y2="78125"/>
                        <a14:foregroundMark x1="55435" y1="78125" x2="15761" y2="73777"/>
                        <a14:foregroundMark x1="17120" y1="46332" x2="24185" y2="42120"/>
                        <a14:foregroundMark x1="21332" y1="59783" x2="21332" y2="54755"/>
                        <a14:foregroundMark x1="81114" y1="45652" x2="79076" y2="35870"/>
                        <a14:foregroundMark x1="81114" y1="35190" x2="82473" y2="51359"/>
                        <a14:foregroundMark x1="23505" y1="13995" x2="24185" y2="22554"/>
                        <a14:foregroundMark x1="70516" y1="77310" x2="62092" y2="75951"/>
                        <a14:foregroundMark x1="75543" y1="73098" x2="79755" y2="815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731" y="552264"/>
            <a:ext cx="1288335" cy="128833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358E04B-B1F8-3BF2-26A9-0E8CC0031D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643267" y="10852857"/>
            <a:ext cx="1118954" cy="8150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FEE959-D703-50BC-7F2B-EB73519B5E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3" b="93930" l="9585" r="90256">
                        <a14:foregroundMark x1="38498" y1="4952" x2="38498" y2="4952"/>
                        <a14:foregroundMark x1="38498" y1="4952" x2="38498" y2="4952"/>
                        <a14:foregroundMark x1="70288" y1="75719" x2="18530" y2="79872"/>
                        <a14:foregroundMark x1="87061" y1="39776" x2="52077" y2="89617"/>
                        <a14:foregroundMark x1="52077" y1="89617" x2="13259" y2="87380"/>
                        <a14:foregroundMark x1="15335" y1="89457" x2="73802" y2="75559"/>
                        <a14:foregroundMark x1="73802" y1="75559" x2="11342" y2="91374"/>
                        <a14:foregroundMark x1="11342" y1="91374" x2="76358" y2="80990"/>
                        <a14:foregroundMark x1="76358" y1="80990" x2="80831" y2="68371"/>
                        <a14:foregroundMark x1="84026" y1="71406" x2="26038" y2="94089"/>
                        <a14:foregroundMark x1="26038" y1="94089" x2="21725" y2="92652"/>
                        <a14:foregroundMark x1="87061" y1="93610" x2="90256" y2="768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4102" y="10827564"/>
            <a:ext cx="857672" cy="85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442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379737" y="31198"/>
            <a:ext cx="1810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282159" y="450376"/>
            <a:ext cx="5603000" cy="660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6660" y="470262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77144" y="11701659"/>
            <a:ext cx="5680856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6196" y="4701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C6C325-6A1E-140C-D58C-F122F65EE018}"/>
              </a:ext>
            </a:extLst>
          </p:cNvPr>
          <p:cNvSpPr txBox="1"/>
          <p:nvPr/>
        </p:nvSpPr>
        <p:spPr>
          <a:xfrm>
            <a:off x="670586" y="472234"/>
            <a:ext cx="5501614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صادق و صابر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صِدا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صابون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مَخصوص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صاف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صَدَف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صو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فَصل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شَصت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قِصّه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صَف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صِفر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صورَت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صَندَلی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قص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صَبر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تَصویر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فاصِله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نِصف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اِصفَهان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صَندوق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فصلِ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آوازِ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پَرَندگان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رسَد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صَدَف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سِفید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و صورتی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کنارِ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دریا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پَراکنده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هستَند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ناگَهان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آسِمانِ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صاف،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موجِ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دریا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رِسید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بارانِ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زیادی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رَنگین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کَمانِ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زیبایی دیده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ناصِر و صَدَف خواهر و برادر مهربانی هستند.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صدف صَندوق دار فروشگاه و ناصر قصّا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 است.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DEF000-F807-0D5C-2EA3-1CF63933E61A}"/>
              </a:ext>
            </a:extLst>
          </p:cNvPr>
          <p:cNvSpPr txBox="1"/>
          <p:nvPr/>
        </p:nvSpPr>
        <p:spPr>
          <a:xfrm>
            <a:off x="34573" y="11193496"/>
            <a:ext cx="837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A7BCAE-4CB7-DCED-C382-69641A2D2D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6191" y="10671119"/>
            <a:ext cx="1365137" cy="14851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CF6AFD-75E8-ACC9-B934-48B0590AFA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57" b="92208" l="8716" r="92661">
                        <a14:foregroundMark x1="47248" y1="92208" x2="47248" y2="92208"/>
                        <a14:foregroundMark x1="66514" y1="38961" x2="66514" y2="38961"/>
                        <a14:foregroundMark x1="53670" y1="38961" x2="53670" y2="38961"/>
                        <a14:foregroundMark x1="50917" y1="32900" x2="50917" y2="32900"/>
                        <a14:foregroundMark x1="41743" y1="50216" x2="41743" y2="50216"/>
                        <a14:foregroundMark x1="34404" y1="49351" x2="34404" y2="49351"/>
                        <a14:foregroundMark x1="48165" y1="56710" x2="50917" y2="58874"/>
                        <a14:foregroundMark x1="77523" y1="62771" x2="79817" y2="62771"/>
                        <a14:foregroundMark x1="83486" y1="62338" x2="83486" y2="62338"/>
                        <a14:foregroundMark x1="72477" y1="47619" x2="70642" y2="42857"/>
                        <a14:foregroundMark x1="65596" y1="36797" x2="65596" y2="36797"/>
                        <a14:foregroundMark x1="64220" y1="36364" x2="64220" y2="36364"/>
                        <a14:foregroundMark x1="37615" y1="39394" x2="37615" y2="39394"/>
                        <a14:foregroundMark x1="37615" y1="39394" x2="37615" y2="39394"/>
                        <a14:foregroundMark x1="37615" y1="36797" x2="37615" y2="36797"/>
                        <a14:foregroundMark x1="50917" y1="63636" x2="53670" y2="63636"/>
                        <a14:foregroundMark x1="77064" y1="49351" x2="77064" y2="45455"/>
                        <a14:foregroundMark x1="77523" y1="64935" x2="77523" y2="64935"/>
                        <a14:foregroundMark x1="91284" y1="64069" x2="91284" y2="64069"/>
                        <a14:foregroundMark x1="91284" y1="67965" x2="91284" y2="67965"/>
                        <a14:foregroundMark x1="92661" y1="71429" x2="92661" y2="71429"/>
                        <a14:foregroundMark x1="90367" y1="68831" x2="90367" y2="68831"/>
                        <a14:foregroundMark x1="90367" y1="66667" x2="87615" y2="65368"/>
                        <a14:foregroundMark x1="69725" y1="56710" x2="69725" y2="56710"/>
                        <a14:foregroundMark x1="65596" y1="48052" x2="65596" y2="48052"/>
                        <a14:foregroundMark x1="65596" y1="47619" x2="65596" y2="47619"/>
                        <a14:foregroundMark x1="65596" y1="48918" x2="67890" y2="57576"/>
                        <a14:foregroundMark x1="68349" y1="58874" x2="68349" y2="58874"/>
                        <a14:foregroundMark x1="75688" y1="61472" x2="77523" y2="62338"/>
                        <a14:foregroundMark x1="88073" y1="64069" x2="91284" y2="714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777" y="10298690"/>
            <a:ext cx="1282305" cy="135877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36AF4F3-5E3B-6FFD-3D67-A6236A8578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9522" y="10465966"/>
            <a:ext cx="1384142" cy="138414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4C2C836-750D-8009-D839-F093B33A6F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32428" y1="79553" x2="29553" y2="84824"/>
                        <a14:foregroundMark x1="30671" y1="63578" x2="19489" y2="65974"/>
                        <a14:foregroundMark x1="20128" y1="65495" x2="20128" y2="65495"/>
                        <a14:foregroundMark x1="30192" y1="61342" x2="36581" y2="59585"/>
                        <a14:foregroundMark x1="36581" y1="59585" x2="36581" y2="59585"/>
                        <a14:foregroundMark x1="76677" y1="44728" x2="73802" y2="64217"/>
                        <a14:foregroundMark x1="73802" y1="64217" x2="73802" y2="642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62274" y="10136630"/>
            <a:ext cx="1856348" cy="16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274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25055" y="44870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9052" y="433574"/>
            <a:ext cx="5766472" cy="15133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3202" y="439848"/>
            <a:ext cx="22586" cy="1133055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45137" y="11744929"/>
            <a:ext cx="5721335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7091" y="-182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195C89-100E-2DFC-5509-E17CD51C8A07}"/>
              </a:ext>
            </a:extLst>
          </p:cNvPr>
          <p:cNvSpPr txBox="1"/>
          <p:nvPr/>
        </p:nvSpPr>
        <p:spPr>
          <a:xfrm>
            <a:off x="715737" y="456343"/>
            <a:ext cx="5452243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ها در انجام کارها صبور و درست کار هستند.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ناصِر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پَشتِ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پَنجَره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اُتاق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بیرون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تَماشا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صورَتِ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صابون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صدف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صِدا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کِنارِ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دَریا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رفتَند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صدف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گُفت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زیبایی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مَخصوصِ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فَصلِ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خُدایِ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مِهرَبان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خالِقِ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زیبایی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شُکر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17AE93-55C1-B7BF-74E6-E6964E14A87C}"/>
              </a:ext>
            </a:extLst>
          </p:cNvPr>
          <p:cNvSpPr txBox="1"/>
          <p:nvPr/>
        </p:nvSpPr>
        <p:spPr>
          <a:xfrm>
            <a:off x="6443373" y="11187835"/>
            <a:ext cx="699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B9E02B-762C-DEC0-4F9D-7F63A0032B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274" y="6064028"/>
            <a:ext cx="5557452" cy="55574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247830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603000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7149" y="462299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44878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207904" y="6610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78832" y="4136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5B977-B938-B9B3-8A99-19EA168AF5DE}"/>
              </a:ext>
            </a:extLst>
          </p:cNvPr>
          <p:cNvSpPr txBox="1"/>
          <p:nvPr/>
        </p:nvSpPr>
        <p:spPr>
          <a:xfrm>
            <a:off x="696990" y="452960"/>
            <a:ext cx="5464133" cy="10291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ذ»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ذَ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ذی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اَذان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آذَر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دلپَذیر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لِذَّت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گُذَشته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لَذیذی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ذِرَّت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ذَرّه بین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اَذیّت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گُذاشت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B Badr" panose="00000400000000000000" pitchFamily="2" charset="-78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گُذَشت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ذِهن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ذوق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گُذارَد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گُذارَم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بُگذار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گُذارَند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گُذَشت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ذَخیره - ابوذَر 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سالِ گُذَشته آذَر هَمراهِ پدر و مادَرَش به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شَهرهای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مازَندَران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 آذَربایجان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جا هَوا پاک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تمَیز وَ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لِذَّت بَخش بود.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مَردان و زَنان دَر شالیزار کار می کَردَند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صدایِ موجِ دَریا به گوش می رِسید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آذَر یِک ذَرّه بین دَر کیف داشت، آن را برَداشت تا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صَدَف ها را بِبینَد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پِدَر مِقداری ذُرَّت برایِ آذَر خرید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2B2B95-36A4-83D2-7DAD-E41A59A7D2BE}"/>
              </a:ext>
            </a:extLst>
          </p:cNvPr>
          <p:cNvSpPr txBox="1"/>
          <p:nvPr/>
        </p:nvSpPr>
        <p:spPr>
          <a:xfrm>
            <a:off x="-3251" y="11177578"/>
            <a:ext cx="909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7E932D-3BB5-7B0D-2EE4-7CDDE25823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696" b="99457" l="1359" r="98370">
                        <a14:foregroundMark x1="36685" y1="10462" x2="41848" y2="8696"/>
                        <a14:foregroundMark x1="62364" y1="59511" x2="61549" y2="61141"/>
                        <a14:foregroundMark x1="74457" y1="75000" x2="43478" y2="47418"/>
                        <a14:foregroundMark x1="91712" y1="99864" x2="91712" y2="99864"/>
                        <a14:foregroundMark x1="95924" y1="96467" x2="95924" y2="96467"/>
                        <a14:foregroundMark x1="95924" y1="96467" x2="95924" y2="96467"/>
                        <a14:foregroundMark x1="95924" y1="96467" x2="95924" y2="96467"/>
                        <a14:foregroundMark x1="96875" y1="97283" x2="96875" y2="97283"/>
                        <a14:foregroundMark x1="96875" y1="97283" x2="90761" y2="93071"/>
                        <a14:foregroundMark x1="33152" y1="9511" x2="6522" y2="47418"/>
                        <a14:foregroundMark x1="6522" y1="47418" x2="9918" y2="51766"/>
                        <a14:foregroundMark x1="16848" y1="51766" x2="6522" y2="47418"/>
                        <a14:foregroundMark x1="14266" y1="54348" x2="24592" y2="9511"/>
                        <a14:foregroundMark x1="24592" y1="9511" x2="13451" y2="56929"/>
                        <a14:foregroundMark x1="13451" y1="53397" x2="23777" y2="8696"/>
                        <a14:foregroundMark x1="98505" y1="98234" x2="98505" y2="98234"/>
                        <a14:foregroundMark x1="95109" y1="97283" x2="95109" y2="97283"/>
                        <a14:foregroundMark x1="95109" y1="97283" x2="95109" y2="97283"/>
                        <a14:foregroundMark x1="95109" y1="97283" x2="95109" y2="97283"/>
                        <a14:foregroundMark x1="95109" y1="97283" x2="95109" y2="97283"/>
                        <a14:foregroundMark x1="15082" y1="14674" x2="31522" y2="55978"/>
                        <a14:foregroundMark x1="5707" y1="51766" x2="5707" y2="51766"/>
                        <a14:foregroundMark x1="9918" y1="47418" x2="9918" y2="47418"/>
                        <a14:foregroundMark x1="10870" y1="46603" x2="10870" y2="46603"/>
                        <a14:foregroundMark x1="11685" y1="46603" x2="12500" y2="49185"/>
                        <a14:foregroundMark x1="11685" y1="52582" x2="11685" y2="52582"/>
                        <a14:foregroundMark x1="9103" y1="55978" x2="9103" y2="55978"/>
                        <a14:foregroundMark x1="5707" y1="44837" x2="5707" y2="44837"/>
                        <a14:foregroundMark x1="5707" y1="42255" x2="5707" y2="42255"/>
                        <a14:foregroundMark x1="8288" y1="34511" x2="8288" y2="34511"/>
                        <a14:foregroundMark x1="10870" y1="28533" x2="10870" y2="28533"/>
                        <a14:foregroundMark x1="16033" y1="25000" x2="16033" y2="25000"/>
                        <a14:foregroundMark x1="16848" y1="23370" x2="16848" y2="23370"/>
                        <a14:foregroundMark x1="22011" y1="18207" x2="22011" y2="18207"/>
                        <a14:foregroundMark x1="1359" y1="44022" x2="1359" y2="44022"/>
                        <a14:foregroundMark x1="2174" y1="39674" x2="2174" y2="39674"/>
                        <a14:foregroundMark x1="3940" y1="35326" x2="3940" y2="35326"/>
                        <a14:foregroundMark x1="3940" y1="35326" x2="3940" y2="35326"/>
                        <a14:foregroundMark x1="4755" y1="35326" x2="7337" y2="37092"/>
                        <a14:foregroundMark x1="7337" y1="44022" x2="7337" y2="44022"/>
                        <a14:foregroundMark x1="7337" y1="44022" x2="7337" y2="44022"/>
                        <a14:foregroundMark x1="4755" y1="42255" x2="4755" y2="42255"/>
                        <a14:foregroundMark x1="4755" y1="37092" x2="4755" y2="37092"/>
                        <a14:foregroundMark x1="4755" y1="32745" x2="4755" y2="32745"/>
                        <a14:foregroundMark x1="4755" y1="32745" x2="17663" y2="585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8182" y="10564271"/>
            <a:ext cx="1052329" cy="1052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3D80B6-4BEA-0C18-0270-854BADF54E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029" b="92652" l="9585" r="89617">
                        <a14:foregroundMark x1="51278" y1="11182" x2="51278" y2="11182"/>
                        <a14:foregroundMark x1="52236" y1="9585" x2="52236" y2="9585"/>
                        <a14:foregroundMark x1="53834" y1="7029" x2="53834" y2="7029"/>
                        <a14:foregroundMark x1="56550" y1="44249" x2="56550" y2="44249"/>
                        <a14:foregroundMark x1="56070" y1="47444" x2="56070" y2="47444"/>
                        <a14:foregroundMark x1="55431" y1="47923" x2="55431" y2="47923"/>
                        <a14:foregroundMark x1="55431" y1="46965" x2="55431" y2="46965"/>
                        <a14:foregroundMark x1="55431" y1="46965" x2="53834" y2="57029"/>
                        <a14:foregroundMark x1="63419" y1="47444" x2="57029" y2="46326"/>
                        <a14:foregroundMark x1="37859" y1="49521" x2="41693" y2="47923"/>
                        <a14:foregroundMark x1="39457" y1="46965" x2="43291" y2="43770"/>
                        <a14:foregroundMark x1="20927" y1="51118" x2="15016" y2="50160"/>
                        <a14:foregroundMark x1="26677" y1="53834" x2="17732" y2="52716"/>
                        <a14:foregroundMark x1="17732" y1="52716" x2="18211" y2="56390"/>
                        <a14:foregroundMark x1="69329" y1="74601" x2="75719" y2="74601"/>
                        <a14:foregroundMark x1="73003" y1="74601" x2="72524" y2="67572"/>
                        <a14:foregroundMark x1="60703" y1="92173" x2="63898" y2="92652"/>
                        <a14:foregroundMark x1="65495" y1="91054" x2="60703" y2="91534"/>
                        <a14:foregroundMark x1="43291" y1="91534" x2="37859" y2="899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282" y="10422870"/>
            <a:ext cx="1299961" cy="129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983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70945" y="33628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25788" y="443562"/>
            <a:ext cx="5742552" cy="219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18090" y="443562"/>
            <a:ext cx="19256" cy="1128284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0" y="11737370"/>
            <a:ext cx="5690681" cy="8321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7355" y="2531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491F18-D36B-689E-DEE5-DD65D2257508}"/>
              </a:ext>
            </a:extLst>
          </p:cNvPr>
          <p:cNvSpPr txBox="1"/>
          <p:nvPr/>
        </p:nvSpPr>
        <p:spPr>
          <a:xfrm>
            <a:off x="695524" y="454630"/>
            <a:ext cx="5490397" cy="4467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 آشِ لَذیذی پُخت وَ دَر کاسه ای بُزُرگ ریخت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همه اَز خوردَنِ آن لِذَّت بُردَند وَ اَز مادر تَشَکُّر کَردند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شنیدَنِ صدایِ اَذان به مَسجِد رَفتند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نماز خواندَند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از خدا سپاسگزاری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 ها اَز این گَردِش خِیلی لذَّت بُردند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11762C-6F0A-4DD3-19C4-3351A2CB4A59}"/>
              </a:ext>
            </a:extLst>
          </p:cNvPr>
          <p:cNvSpPr txBox="1"/>
          <p:nvPr/>
        </p:nvSpPr>
        <p:spPr>
          <a:xfrm>
            <a:off x="6425031" y="11177706"/>
            <a:ext cx="498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06801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41707" y="39114"/>
            <a:ext cx="1756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218788" y="456984"/>
            <a:ext cx="5634210" cy="6609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29054" y="463593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641332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208613" y="-4929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013F1-05CC-6EA6-1015-38D0B9B7BBD9}"/>
              </a:ext>
            </a:extLst>
          </p:cNvPr>
          <p:cNvSpPr txBox="1"/>
          <p:nvPr/>
        </p:nvSpPr>
        <p:spPr>
          <a:xfrm>
            <a:off x="693262" y="463593"/>
            <a:ext cx="5486210" cy="1111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عادل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ـعـ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عو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عیـ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علی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مُعَلِّم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i="0" kern="120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Sakkal Majalla,Bold"/>
                <a:ea typeface="Calibri" panose="020F0502020204030204" pitchFamily="34" charset="0"/>
                <a:cs typeface="Sakkal Majalla,Bold"/>
              </a:rPr>
              <a:t>جَمع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مَزرَعه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شُروع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بَعد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عَمو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عَزیز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دُعا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عَصر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ساعَت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موقِع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عَمّه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جُمعه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عِینَک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عَروسَک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شمع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مَعصومه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مَعلوم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عَکس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عَصا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عَسَل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مُربَّع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سَعی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کَعبه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عُلوم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شِعر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عَلَف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مَعمولی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عاقِل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عَلاقه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شُجاع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عَقل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عابِر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عُقاب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عادِل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سَعید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عِبادَت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دَفعه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شُعا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عدس- زَعفَران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عَمو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مَزرَعه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گُندُم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و زَعفَران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شُروع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فَصلِ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بَهار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گَندُم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فصل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تابِستان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 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جمع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عَمو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سالِ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گُذَشته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مَکّه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رَفت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ساعَت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مَعصومه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عَروسک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آوَرد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6EDA21-A433-BB44-1B9D-42B6BFB1361D}"/>
              </a:ext>
            </a:extLst>
          </p:cNvPr>
          <p:cNvSpPr txBox="1"/>
          <p:nvPr/>
        </p:nvSpPr>
        <p:spPr>
          <a:xfrm>
            <a:off x="-1572" y="11175325"/>
            <a:ext cx="659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205544-6782-09C6-4A0A-7903811D0C53}"/>
              </a:ext>
            </a:extLst>
          </p:cNvPr>
          <p:cNvGrpSpPr/>
          <p:nvPr/>
        </p:nvGrpSpPr>
        <p:grpSpPr>
          <a:xfrm>
            <a:off x="561407" y="10468055"/>
            <a:ext cx="4345601" cy="1427144"/>
            <a:chOff x="258596" y="10382564"/>
            <a:chExt cx="4443221" cy="14592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2923CF9-3D5D-5BCB-33E9-F53F16146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77955" y1="71406" x2="87380" y2="68371"/>
                          <a14:foregroundMark x1="84185" y1="66454" x2="68051" y2="75719"/>
                          <a14:foregroundMark x1="30831" y1="38498" x2="50639" y2="39776"/>
                          <a14:foregroundMark x1="49521" y1="38498" x2="25879" y2="47284"/>
                          <a14:foregroundMark x1="25879" y1="47284" x2="47604" y2="453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596" y="10382564"/>
              <a:ext cx="1459204" cy="14592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19A1285-7B43-2B3E-6212-0B6A66405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36" b="98231" l="9783" r="89946">
                          <a14:foregroundMark x1="38451" y1="28707" x2="38451" y2="28707"/>
                          <a14:foregroundMark x1="40082" y1="27211" x2="40082" y2="27211"/>
                          <a14:foregroundMark x1="40761" y1="25578" x2="40761" y2="25578"/>
                          <a14:foregroundMark x1="40761" y1="25578" x2="40761" y2="25578"/>
                          <a14:foregroundMark x1="40761" y1="25578" x2="40761" y2="25578"/>
                          <a14:foregroundMark x1="40761" y1="24898" x2="40761" y2="24898"/>
                          <a14:foregroundMark x1="48505" y1="24898" x2="48505" y2="24898"/>
                          <a14:foregroundMark x1="52310" y1="27211" x2="40082" y2="27211"/>
                          <a14:foregroundMark x1="61549" y1="27891" x2="64674" y2="65578"/>
                          <a14:foregroundMark x1="56114" y1="89388" x2="57745" y2="95646"/>
                          <a14:foregroundMark x1="57745" y1="94014" x2="57745" y2="94014"/>
                          <a14:foregroundMark x1="75408" y1="30204" x2="30027" y2="11837"/>
                          <a14:foregroundMark x1="30027" y1="11837" x2="27038" y2="12517"/>
                          <a14:foregroundMark x1="72283" y1="17959" x2="32337" y2="3537"/>
                          <a14:foregroundMark x1="32337" y1="3537" x2="26223" y2="13333"/>
                          <a14:foregroundMark x1="43886" y1="10204" x2="74592" y2="18639"/>
                          <a14:foregroundMark x1="53804" y1="6395" x2="53804" y2="6395"/>
                          <a14:foregroundMark x1="48505" y1="272" x2="48505" y2="272"/>
                          <a14:foregroundMark x1="36957" y1="3265" x2="36957" y2="3265"/>
                          <a14:foregroundMark x1="37772" y1="2585" x2="37772" y2="2585"/>
                          <a14:foregroundMark x1="37772" y1="2585" x2="37772" y2="2585"/>
                          <a14:foregroundMark x1="37772" y1="952" x2="37772" y2="952"/>
                          <a14:foregroundMark x1="39266" y1="952" x2="39266" y2="952"/>
                          <a14:foregroundMark x1="41576" y1="952" x2="43886" y2="952"/>
                          <a14:foregroundMark x1="44701" y1="952" x2="44701" y2="952"/>
                          <a14:foregroundMark x1="45380" y1="952" x2="45380" y2="952"/>
                          <a14:foregroundMark x1="46196" y1="952" x2="46196" y2="952"/>
                          <a14:foregroundMark x1="47690" y1="952" x2="50000" y2="952"/>
                          <a14:foregroundMark x1="51495" y1="952" x2="51495" y2="952"/>
                          <a14:foregroundMark x1="53804" y1="1769" x2="56114" y2="2585"/>
                          <a14:foregroundMark x1="58424" y1="2585" x2="58424" y2="2585"/>
                          <a14:foregroundMark x1="59239" y1="2585" x2="61549" y2="2585"/>
                          <a14:foregroundMark x1="62364" y1="2585" x2="64674" y2="2585"/>
                          <a14:foregroundMark x1="64674" y1="2585" x2="69973" y2="14150"/>
                          <a14:foregroundMark x1="69973" y1="14830" x2="69973" y2="14830"/>
                          <a14:foregroundMark x1="69973" y1="14830" x2="69973" y2="14830"/>
                          <a14:foregroundMark x1="69973" y1="15646" x2="70788" y2="19456"/>
                          <a14:foregroundMark x1="72283" y1="20952" x2="72283" y2="20952"/>
                          <a14:foregroundMark x1="74592" y1="20272" x2="76902" y2="20952"/>
                          <a14:foregroundMark x1="82337" y1="17959" x2="82337" y2="17959"/>
                          <a14:foregroundMark x1="83832" y1="17959" x2="83832" y2="17959"/>
                          <a14:foregroundMark x1="76087" y1="18639" x2="76087" y2="18639"/>
                          <a14:foregroundMark x1="42391" y1="4898" x2="44701" y2="4898"/>
                          <a14:foregroundMark x1="33832" y1="12517" x2="35462" y2="15646"/>
                          <a14:foregroundMark x1="27038" y1="16327" x2="27038" y2="16327"/>
                          <a14:foregroundMark x1="27038" y1="16327" x2="27038" y2="16327"/>
                          <a14:foregroundMark x1="32473" y1="98231" x2="32473" y2="98231"/>
                          <a14:foregroundMark x1="33288" y1="95102" x2="33288" y2="95102"/>
                          <a14:foregroundMark x1="35598" y1="95782" x2="35598" y2="95782"/>
                          <a14:foregroundMark x1="64674" y1="91837" x2="64674" y2="91837"/>
                          <a14:foregroundMark x1="60734" y1="92653" x2="60734" y2="92653"/>
                          <a14:foregroundMark x1="60734" y1="93469" x2="60734" y2="93469"/>
                          <a14:foregroundMark x1="60734" y1="95102" x2="60734" y2="95102"/>
                          <a14:foregroundMark x1="61549" y1="95102" x2="61549" y2="95102"/>
                          <a14:foregroundMark x1="61549" y1="92653" x2="61549" y2="92653"/>
                          <a14:foregroundMark x1="54484" y1="66803" x2="54484" y2="66803"/>
                          <a14:foregroundMark x1="53668" y1="66803" x2="53668" y2="66803"/>
                          <a14:foregroundMark x1="53668" y1="62857" x2="53668" y2="62857"/>
                          <a14:foregroundMark x1="71739" y1="57279" x2="71739" y2="57279"/>
                          <a14:foregroundMark x1="45788" y1="46259" x2="45788" y2="46259"/>
                          <a14:foregroundMark x1="48098" y1="25850" x2="48098" y2="25850"/>
                          <a14:foregroundMark x1="33967" y1="31429" x2="33967" y2="31429"/>
                          <a14:foregroundMark x1="46603" y1="25034" x2="46603" y2="25034"/>
                          <a14:foregroundMark x1="48913" y1="22721" x2="48913" y2="22721"/>
                          <a14:foregroundMark x1="44158" y1="25850" x2="37092" y2="23537"/>
                          <a14:foregroundMark x1="55163" y1="24354" x2="59103" y2="29796"/>
                          <a14:foregroundMark x1="24592" y1="20408" x2="38723" y2="462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60443" y="10415975"/>
              <a:ext cx="1179098" cy="117749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3BED763-791E-83FD-7DB5-2F94B3058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979" b="89916" l="1495" r="93478">
                          <a14:foregroundMark x1="14266" y1="41702" x2="1630" y2="33298"/>
                          <a14:foregroundMark x1="38587" y1="16597" x2="22418" y2="31933"/>
                          <a14:foregroundMark x1="22418" y1="30567" x2="61957" y2="43803"/>
                          <a14:foregroundMark x1="93478" y1="37500" x2="82745" y2="4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26870" y="10494582"/>
              <a:ext cx="1005749" cy="130091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D25444E-CF0E-E16E-5447-D3E92618B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3962" b="93306" l="9783" r="89946">
                          <a14:foregroundMark x1="50679" y1="26776" x2="50679" y2="26776"/>
                          <a14:foregroundMark x1="47418" y1="12568" x2="47418" y2="12568"/>
                          <a14:foregroundMark x1="52038" y1="6011" x2="52038" y2="6011"/>
                          <a14:foregroundMark x1="52038" y1="4098" x2="52038" y2="4098"/>
                          <a14:foregroundMark x1="50000" y1="17077" x2="51359" y2="21585"/>
                          <a14:foregroundMark x1="50000" y1="31421" x2="63043" y2="82923"/>
                          <a14:foregroundMark x1="44293" y1="34016" x2="48098" y2="88115"/>
                          <a14:foregroundMark x1="46196" y1="93306" x2="46875" y2="3989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45938" y="10559224"/>
              <a:ext cx="1055879" cy="1050139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0257138-B755-F396-2E6F-0CE008F565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783" b="89946" l="1495" r="99185">
                        <a14:foregroundMark x1="7201" y1="44429" x2="7201" y2="44429"/>
                        <a14:foregroundMark x1="7201" y1="44429" x2="7201" y2="44429"/>
                        <a14:foregroundMark x1="8152" y1="41712" x2="8152" y2="41712"/>
                        <a14:foregroundMark x1="8967" y1="39946" x2="8967" y2="39946"/>
                        <a14:foregroundMark x1="89538" y1="38315" x2="89538" y2="38315"/>
                        <a14:foregroundMark x1="92120" y1="35598" x2="92120" y2="35598"/>
                        <a14:foregroundMark x1="96467" y1="33832" x2="96467" y2="33832"/>
                        <a14:foregroundMark x1="96467" y1="33832" x2="96467" y2="33832"/>
                        <a14:foregroundMark x1="96467" y1="33832" x2="96467" y2="33832"/>
                        <a14:foregroundMark x1="99185" y1="32065" x2="99185" y2="32065"/>
                        <a14:foregroundMark x1="98234" y1="31250" x2="98234" y2="31250"/>
                        <a14:foregroundMark x1="93886" y1="34783" x2="91304" y2="39130"/>
                        <a14:foregroundMark x1="84239" y1="42663" x2="84239" y2="42663"/>
                        <a14:foregroundMark x1="85190" y1="39946" x2="85190" y2="39946"/>
                        <a14:foregroundMark x1="87772" y1="38315" x2="87772" y2="38315"/>
                        <a14:foregroundMark x1="88587" y1="41712" x2="88587" y2="41712"/>
                        <a14:foregroundMark x1="87772" y1="41712" x2="87772" y2="41712"/>
                        <a14:foregroundMark x1="75543" y1="52310" x2="75543" y2="52310"/>
                        <a14:foregroundMark x1="62364" y1="52310" x2="62364" y2="52310"/>
                        <a14:foregroundMark x1="59783" y1="48777" x2="59783" y2="48777"/>
                        <a14:foregroundMark x1="57065" y1="47826" x2="57065" y2="47826"/>
                        <a14:foregroundMark x1="53668" y1="45245" x2="53668" y2="45245"/>
                        <a14:foregroundMark x1="53668" y1="45245" x2="53668" y2="45245"/>
                        <a14:foregroundMark x1="53668" y1="45245" x2="54484" y2="52310"/>
                        <a14:foregroundMark x1="57065" y1="48777" x2="57065" y2="54076"/>
                        <a14:foregroundMark x1="53668" y1="60190" x2="52717" y2="63587"/>
                        <a14:foregroundMark x1="49185" y1="67120" x2="49185" y2="67120"/>
                        <a14:foregroundMark x1="44837" y1="63587" x2="50951" y2="68071"/>
                        <a14:foregroundMark x1="86005" y1="57473" x2="83424" y2="46196"/>
                        <a14:foregroundMark x1="88587" y1="40897" x2="88587" y2="40897"/>
                        <a14:foregroundMark x1="36957" y1="47011" x2="36957" y2="47011"/>
                        <a14:foregroundMark x1="33424" y1="50543" x2="33424" y2="50543"/>
                        <a14:foregroundMark x1="33424" y1="50543" x2="33424" y2="50543"/>
                        <a14:foregroundMark x1="28261" y1="50543" x2="28261" y2="50543"/>
                        <a14:foregroundMark x1="27310" y1="49592" x2="14266" y2="39130"/>
                        <a14:foregroundMark x1="2446" y1="47826" x2="2446" y2="47826"/>
                        <a14:foregroundMark x1="4076" y1="45245" x2="4076" y2="45245"/>
                        <a14:foregroundMark x1="4076" y1="45245" x2="4076" y2="45245"/>
                        <a14:foregroundMark x1="4076" y1="42663" x2="4076" y2="42663"/>
                        <a14:foregroundMark x1="4076" y1="41712" x2="4076" y2="41712"/>
                        <a14:foregroundMark x1="1495" y1="45245" x2="1495" y2="45245"/>
                        <a14:foregroundMark x1="4076" y1="45245" x2="4076" y2="45245"/>
                        <a14:foregroundMark x1="4076" y1="44293" x2="4076" y2="44293"/>
                        <a14:foregroundMark x1="4076" y1="42663" x2="5027" y2="47011"/>
                        <a14:foregroundMark x1="61957" y1="55707" x2="50543" y2="58424"/>
                        <a14:foregroundMark x1="79484" y1="47011" x2="88179" y2="37364"/>
                        <a14:foregroundMark x1="52310" y1="28533" x2="52310" y2="28533"/>
                        <a14:foregroundMark x1="52310" y1="33016" x2="52310" y2="33016"/>
                        <a14:foregroundMark x1="54076" y1="33832" x2="54076" y2="33832"/>
                        <a14:foregroundMark x1="56658" y1="28533" x2="56658" y2="28533"/>
                        <a14:foregroundMark x1="56658" y1="28533" x2="56658" y2="28533"/>
                        <a14:foregroundMark x1="56658" y1="28533" x2="56658" y2="285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1885" y="10812112"/>
            <a:ext cx="1034047" cy="10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232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23219" y="35680"/>
            <a:ext cx="173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-19666" y="443781"/>
            <a:ext cx="5760847" cy="11944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797" y="460827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90585" y="11713999"/>
            <a:ext cx="5781266" cy="31692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6325" y="-2420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7D7A37-724F-FBDC-B975-AC1C48468002}"/>
              </a:ext>
            </a:extLst>
          </p:cNvPr>
          <p:cNvSpPr txBox="1"/>
          <p:nvPr/>
        </p:nvSpPr>
        <p:spPr>
          <a:xfrm>
            <a:off x="702382" y="441924"/>
            <a:ext cx="547834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عموی علی با معصومه و علی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جُمعه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موقع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عمو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عِینَک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عَصا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برَداشت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اِمامزاده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هاشِم رَفت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بَعد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نَماز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سَلامَتیِ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بیماران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دُعا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عَصر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گَشت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مُعَلِّمِ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مَردُمِ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خِیلی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عَزیز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عَلاقه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1FAE41-24C3-F9B8-1F21-37234654BA42}"/>
              </a:ext>
            </a:extLst>
          </p:cNvPr>
          <p:cNvSpPr txBox="1"/>
          <p:nvPr/>
        </p:nvSpPr>
        <p:spPr>
          <a:xfrm>
            <a:off x="6426586" y="11188502"/>
            <a:ext cx="764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535902-3690-6745-2B51-788202183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299" b="89946" l="9918" r="89946">
                        <a14:foregroundMark x1="61685" y1="60054" x2="61685" y2="60054"/>
                        <a14:foregroundMark x1="60054" y1="55027" x2="60054" y2="55027"/>
                        <a14:foregroundMark x1="37636" y1="62772" x2="37636" y2="62772"/>
                        <a14:foregroundMark x1="69429" y1="50136" x2="69429" y2="50136"/>
                        <a14:foregroundMark x1="62772" y1="50136" x2="64402" y2="50679"/>
                        <a14:foregroundMark x1="65489" y1="51223" x2="38043" y2="63995"/>
                        <a14:foregroundMark x1="38043" y1="63995" x2="35462" y2="66576"/>
                        <a14:foregroundMark x1="27853" y1="5299" x2="27853" y2="5299"/>
                        <a14:foregroundMark x1="27310" y1="8152" x2="27310" y2="8152"/>
                        <a14:foregroundMark x1="27310" y1="7473" x2="27310" y2="7473"/>
                        <a14:foregroundMark x1="27310" y1="6929" x2="27310" y2="6929"/>
                        <a14:foregroundMark x1="27310" y1="6386" x2="27310" y2="6386"/>
                        <a14:foregroundMark x1="20109" y1="9239" x2="20109" y2="9239"/>
                        <a14:foregroundMark x1="20652" y1="8696" x2="20652" y2="8696"/>
                        <a14:foregroundMark x1="21196" y1="8152" x2="21196" y2="8152"/>
                        <a14:foregroundMark x1="21739" y1="8152" x2="21739" y2="8152"/>
                        <a14:foregroundMark x1="21739" y1="8152" x2="21739" y2="8152"/>
                        <a14:foregroundMark x1="16848" y1="11957" x2="16848" y2="11957"/>
                        <a14:foregroundMark x1="16848" y1="11413" x2="16848" y2="11413"/>
                        <a14:foregroundMark x1="17391" y1="11413" x2="17391" y2="11413"/>
                        <a14:foregroundMark x1="16848" y1="13587" x2="19565" y2="10326"/>
                        <a14:foregroundMark x1="33288" y1="13587" x2="33288" y2="13587"/>
                        <a14:foregroundMark x1="32201" y1="9783" x2="32201" y2="97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302" y="10241618"/>
            <a:ext cx="1652952" cy="1652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E868A6-D618-A63B-49F5-5A01A5A592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25" b="94219" l="9688" r="92188">
                        <a14:foregroundMark x1="46094" y1="13438" x2="46094" y2="13438"/>
                        <a14:foregroundMark x1="44219" y1="9063" x2="44219" y2="9063"/>
                        <a14:foregroundMark x1="37188" y1="5781" x2="37188" y2="5781"/>
                        <a14:foregroundMark x1="37188" y1="5781" x2="37188" y2="5781"/>
                        <a14:foregroundMark x1="36563" y1="4531" x2="36563" y2="4531"/>
                        <a14:foregroundMark x1="36563" y1="4531" x2="36563" y2="4531"/>
                        <a14:foregroundMark x1="36563" y1="2656" x2="36563" y2="2656"/>
                        <a14:foregroundMark x1="39688" y1="10313" x2="40938" y2="12188"/>
                        <a14:foregroundMark x1="26250" y1="35938" x2="26250" y2="35938"/>
                        <a14:foregroundMark x1="25625" y1="49375" x2="26875" y2="53125"/>
                        <a14:foregroundMark x1="22500" y1="57656" x2="22500" y2="57656"/>
                        <a14:foregroundMark x1="22500" y1="61563" x2="22500" y2="61563"/>
                        <a14:foregroundMark x1="23750" y1="61563" x2="23750" y2="61563"/>
                        <a14:foregroundMark x1="75649" y1="77045" x2="78800" y2="78353"/>
                        <a14:foregroundMark x1="74817" y1="76700" x2="74948" y2="76754"/>
                        <a14:foregroundMark x1="73510" y1="76158" x2="73847" y2="76298"/>
                        <a14:foregroundMark x1="62813" y1="71719" x2="63151" y2="71859"/>
                        <a14:foregroundMark x1="61085" y1="75260" x2="42344" y2="68281"/>
                        <a14:foregroundMark x1="76373" y1="80954" x2="71062" y2="78976"/>
                        <a14:foregroundMark x1="81284" y1="82783" x2="76421" y2="80972"/>
                        <a14:foregroundMark x1="87656" y1="85156" x2="81949" y2="83031"/>
                        <a14:foregroundMark x1="70637" y1="79464" x2="81875" y2="83906"/>
                        <a14:foregroundMark x1="42344" y1="68281" x2="69497" y2="79014"/>
                        <a14:foregroundMark x1="66349" y1="62853" x2="63438" y2="58906"/>
                        <a14:foregroundMark x1="73615" y1="72706" x2="72122" y2="70682"/>
                        <a14:foregroundMark x1="74245" y1="73560" x2="73720" y2="72848"/>
                        <a14:foregroundMark x1="81875" y1="83906" x2="75224" y2="74888"/>
                        <a14:foregroundMark x1="63566" y1="52382" x2="60156" y2="48750"/>
                        <a14:foregroundMark x1="73013" y1="62446" x2="69788" y2="59011"/>
                        <a14:foregroundMark x1="73723" y1="63202" x2="73465" y2="62927"/>
                        <a14:foregroundMark x1="80353" y1="70264" x2="74897" y2="64452"/>
                        <a14:foregroundMark x1="82868" y1="72943" x2="80554" y2="70478"/>
                        <a14:foregroundMark x1="88906" y1="79375" x2="87767" y2="78162"/>
                        <a14:foregroundMark x1="60156" y1="48750" x2="57031" y2="46719"/>
                        <a14:foregroundMark x1="87425" y1="30644" x2="87500" y2="29688"/>
                        <a14:foregroundMark x1="86804" y1="38582" x2="86960" y2="36593"/>
                        <a14:foregroundMark x1="86316" y1="44824" x2="86520" y2="42216"/>
                        <a14:foregroundMark x1="84974" y1="61969" x2="85006" y2="61563"/>
                        <a14:foregroundMark x1="84130" y1="72756" x2="84964" y2="62104"/>
                        <a14:foregroundMark x1="83906" y1="75625" x2="83986" y2="74605"/>
                        <a14:foregroundMark x1="87500" y1="29688" x2="83906" y2="17969"/>
                        <a14:foregroundMark x1="83399" y1="36247" x2="81120" y2="37664"/>
                        <a14:foregroundMark x1="92188" y1="30781" x2="89328" y2="32559"/>
                        <a14:foregroundMark x1="78554" y1="77913" x2="79375" y2="83906"/>
                        <a14:foregroundMark x1="76481" y1="62787" x2="77732" y2="71920"/>
                        <a14:foregroundMark x1="75468" y1="55395" x2="75990" y2="59208"/>
                        <a14:foregroundMark x1="75027" y1="52176" x2="75385" y2="54787"/>
                        <a14:foregroundMark x1="68858" y1="10313" x2="69219" y2="8438"/>
                        <a14:foregroundMark x1="63438" y1="38438" x2="68858" y2="10313"/>
                        <a14:foregroundMark x1="71719" y1="12188" x2="71719" y2="12188"/>
                        <a14:foregroundMark x1="72344" y1="10938" x2="72344" y2="10938"/>
                        <a14:foregroundMark x1="71719" y1="8438" x2="71719" y2="8438"/>
                        <a14:foregroundMark x1="71719" y1="8438" x2="71719" y2="8438"/>
                        <a14:foregroundMark x1="51875" y1="19219" x2="51875" y2="19219"/>
                        <a14:foregroundMark x1="51875" y1="16719" x2="51875" y2="16719"/>
                        <a14:foregroundMark x1="51875" y1="11563" x2="51875" y2="11563"/>
                        <a14:foregroundMark x1="53125" y1="7813" x2="53125" y2="7813"/>
                        <a14:foregroundMark x1="53125" y1="6563" x2="53125" y2="6563"/>
                        <a14:foregroundMark x1="53125" y1="5781" x2="53125" y2="5781"/>
                        <a14:foregroundMark x1="53906" y1="5781" x2="53906" y2="5781"/>
                        <a14:foregroundMark x1="53906" y1="5781" x2="53906" y2="5781"/>
                        <a14:foregroundMark x1="53906" y1="3281" x2="53906" y2="3281"/>
                        <a14:foregroundMark x1="53906" y1="3281" x2="53906" y2="3281"/>
                        <a14:foregroundMark x1="54531" y1="2031" x2="54531" y2="2031"/>
                        <a14:foregroundMark x1="54531" y1="2031" x2="54531" y2="2031"/>
                        <a14:foregroundMark x1="54531" y1="2031" x2="54531" y2="2031"/>
                        <a14:foregroundMark x1="54531" y1="1406" x2="54531" y2="1406"/>
                        <a14:foregroundMark x1="54531" y1="781" x2="54531" y2="781"/>
                        <a14:foregroundMark x1="53906" y1="10938" x2="53906" y2="10938"/>
                        <a14:foregroundMark x1="53906" y1="10938" x2="53906" y2="10938"/>
                        <a14:foregroundMark x1="53125" y1="8438" x2="53125" y2="8438"/>
                        <a14:foregroundMark x1="55156" y1="14219" x2="55156" y2="14219"/>
                        <a14:foregroundMark x1="55156" y1="19219" x2="56406" y2="23125"/>
                        <a14:foregroundMark x1="54531" y1="34688" x2="54531" y2="34688"/>
                        <a14:foregroundMark x1="56406" y1="41094" x2="57031" y2="42969"/>
                        <a14:foregroundMark x1="31406" y1="86406" x2="31406" y2="86406"/>
                        <a14:foregroundMark x1="30156" y1="89063" x2="30156" y2="90138"/>
                        <a14:foregroundMark x1="36563" y1="94219" x2="36563" y2="94219"/>
                        <a14:foregroundMark x1="43594" y1="92188" x2="46875" y2="92188"/>
                        <a14:foregroundMark x1="49375" y1="91563" x2="49375" y2="91563"/>
                        <a14:foregroundMark x1="57939" y1="86785" x2="58906" y2="87188"/>
                        <a14:foregroundMark x1="63438" y1="87188" x2="63438" y2="87188"/>
                        <a14:foregroundMark x1="22500" y1="83906" x2="22500" y2="83906"/>
                        <a14:foregroundMark x1="22500" y1="85781" x2="22293" y2="86661"/>
                        <a14:foregroundMark x1="16094" y1="89688" x2="16094" y2="89688"/>
                        <a14:foregroundMark x1="14219" y1="88438" x2="14219" y2="88438"/>
                        <a14:foregroundMark x1="15469" y1="80156" x2="15469" y2="80156"/>
                        <a14:foregroundMark x1="17969" y1="78750" x2="17969" y2="78750"/>
                        <a14:foregroundMark x1="16719" y1="75625" x2="16719" y2="75625"/>
                        <a14:foregroundMark x1="10938" y1="76250" x2="10938" y2="76250"/>
                        <a14:foregroundMark x1="9688" y1="76250" x2="9688" y2="76250"/>
                        <a14:backgroundMark x1="80781" y1="28281" x2="75625" y2="34063"/>
                        <a14:backgroundMark x1="83906" y1="28906" x2="85156" y2="35938"/>
                        <a14:backgroundMark x1="70469" y1="39844" x2="73750" y2="52500"/>
                        <a14:backgroundMark x1="85156" y1="61563" x2="89688" y2="48125"/>
                        <a14:backgroundMark x1="87813" y1="34063" x2="84531" y2="28906"/>
                        <a14:backgroundMark x1="70469" y1="65313" x2="70469" y2="65313"/>
                        <a14:backgroundMark x1="70469" y1="65313" x2="70469" y2="67344"/>
                        <a14:backgroundMark x1="66563" y1="65938" x2="74375" y2="65313"/>
                        <a14:backgroundMark x1="65938" y1="56406" x2="74375" y2="57031"/>
                        <a14:backgroundMark x1="74375" y1="57031" x2="61563" y2="53906"/>
                        <a14:backgroundMark x1="73750" y1="70469" x2="65938" y2="64063"/>
                        <a14:backgroundMark x1="65938" y1="62813" x2="63438" y2="64688"/>
                        <a14:backgroundMark x1="70469" y1="64688" x2="72344" y2="64688"/>
                        <a14:backgroundMark x1="82031" y1="59531" x2="82656" y2="51875"/>
                        <a14:backgroundMark x1="82656" y1="51875" x2="82656" y2="51875"/>
                        <a14:backgroundMark x1="86406" y1="30781" x2="87188" y2="36563"/>
                        <a14:backgroundMark x1="85781" y1="32656" x2="82656" y2="28281"/>
                        <a14:backgroundMark x1="75625" y1="41094" x2="75625" y2="44219"/>
                        <a14:backgroundMark x1="78750" y1="35938" x2="77500" y2="42344"/>
                        <a14:backgroundMark x1="86406" y1="38438" x2="85156" y2="41719"/>
                        <a14:backgroundMark x1="80781" y1="38438" x2="80781" y2="38438"/>
                        <a14:backgroundMark x1="86406" y1="39844" x2="86406" y2="27656"/>
                        <a14:backgroundMark x1="83906" y1="49375" x2="83906" y2="57656"/>
                        <a14:backgroundMark x1="90938" y1="83906" x2="79375" y2="66719"/>
                        <a14:backgroundMark x1="78125" y1="71719" x2="83906" y2="82031"/>
                        <a14:backgroundMark x1="83906" y1="77500" x2="78750" y2="71094"/>
                        <a14:backgroundMark x1="80781" y1="72344" x2="78125" y2="69219"/>
                        <a14:backgroundMark x1="74375" y1="75625" x2="70469" y2="71094"/>
                        <a14:backgroundMark x1="73750" y1="72344" x2="74375" y2="71094"/>
                        <a14:backgroundMark x1="62187" y1="72969" x2="72344" y2="77500"/>
                        <a14:backgroundMark x1="75625" y1="78750" x2="73750" y2="69219"/>
                        <a14:backgroundMark x1="55781" y1="85156" x2="49375" y2="90313"/>
                        <a14:backgroundMark x1="57656" y1="87813" x2="54531" y2="87813"/>
                        <a14:backgroundMark x1="53906" y1="77500" x2="50625" y2="78750"/>
                        <a14:backgroundMark x1="32031" y1="92813" x2="9063" y2="82656"/>
                        <a14:backgroundMark x1="22500" y1="70469" x2="22500" y2="70469"/>
                        <a14:backgroundMark x1="21875" y1="70469" x2="31406" y2="69219"/>
                        <a14:backgroundMark x1="33438" y1="69219" x2="23125" y2="72969"/>
                        <a14:backgroundMark x1="67344" y1="10313" x2="67344" y2="10313"/>
                        <a14:backgroundMark x1="84531" y1="48125" x2="84531" y2="48125"/>
                        <a14:backgroundMark x1="86406" y1="44844" x2="85156" y2="50625"/>
                        <a14:backgroundMark x1="83281" y1="38438" x2="85781" y2="37813"/>
                        <a14:backgroundMark x1="88438" y1="34688" x2="83281" y2="25000"/>
                        <a14:backgroundMark x1="85156" y1="55781" x2="85156" y2="61563"/>
                        <a14:backgroundMark x1="76875" y1="60313" x2="75000" y2="60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5138" y="10486765"/>
            <a:ext cx="1130023" cy="113002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E69E123-041D-B1D2-BB1A-5045787DC2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12783" y="10306327"/>
            <a:ext cx="1365137" cy="142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005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570030" y="26150"/>
            <a:ext cx="1640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50376"/>
            <a:ext cx="5603000" cy="660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63002" y="434729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40515" y="11719765"/>
            <a:ext cx="5630777" cy="3066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5743341" y="13268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806DEE-8B9B-4309-FC90-5DBA5F409A6B}"/>
              </a:ext>
            </a:extLst>
          </p:cNvPr>
          <p:cNvSpPr txBox="1"/>
          <p:nvPr/>
        </p:nvSpPr>
        <p:spPr>
          <a:xfrm>
            <a:off x="684022" y="466710"/>
            <a:ext cx="5488178" cy="1374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ثـ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ثِ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000" b="1" kern="1200" dirty="0">
                <a:solidFill>
                  <a:srgbClr val="000000"/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ثو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ثیـ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ثه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ثریّا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لَثه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کَثیف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مِثل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باعِث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ثانیه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مَبعَث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اَثَر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مُثَلَّث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ثِروَت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آثار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مِثال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2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بِعثَت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کیومَرث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دانشِ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کلاسِ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اَوّل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موقع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چَند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ثانیه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نِگاه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کُنَد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اَمّا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سِتاره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 نمی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بینَد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هَمراهِ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خواهَرَش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ورزِش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کُند،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وَرزِش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باعِثِ سَلامتی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  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2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2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کیومَرث می داند میوه و سبزی کَثیف باعثِ بیماری می شود.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کِثیف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چیزی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خورَد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ثریّا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مثل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بَرادَرَش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پاکیزه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شَب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قَبل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دَندان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لَثه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هایَش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شویَد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ثریّا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دانَد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دَندان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لَثه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کَثیف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باعِثِ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بیماری می شود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عیدِ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مَبعَث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تَبریز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رَوند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بَرفِ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زیادی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باریده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اَثَرِ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پایِ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 بَرف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دیده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شَوَد</a:t>
            </a:r>
            <a:r>
              <a:rPr lang="en-US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2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E848F9-6455-116D-3FF5-6BD00B98BD9F}"/>
              </a:ext>
            </a:extLst>
          </p:cNvPr>
          <p:cNvSpPr txBox="1"/>
          <p:nvPr/>
        </p:nvSpPr>
        <p:spPr>
          <a:xfrm>
            <a:off x="-18415" y="11196881"/>
            <a:ext cx="466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032C4-06D3-AF3D-FF4A-9DB989E849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703" b="96622" l="9412" r="90000">
                        <a14:foregroundMark x1="68824" y1="32432" x2="50294" y2="67568"/>
                        <a14:foregroundMark x1="50294" y1="67568" x2="36471" y2="79730"/>
                        <a14:foregroundMark x1="36471" y1="79730" x2="27353" y2="52027"/>
                        <a14:foregroundMark x1="27353" y1="52027" x2="47941" y2="13514"/>
                        <a14:foregroundMark x1="47941" y1="13514" x2="68235" y2="25000"/>
                        <a14:foregroundMark x1="68235" y1="25000" x2="57353" y2="70270"/>
                        <a14:foregroundMark x1="57353" y1="70270" x2="44118" y2="87838"/>
                        <a14:foregroundMark x1="44118" y1="87838" x2="29706" y2="78378"/>
                        <a14:foregroundMark x1="29706" y1="78378" x2="29118" y2="75000"/>
                        <a14:foregroundMark x1="58824" y1="5405" x2="66176" y2="27027"/>
                        <a14:foregroundMark x1="52647" y1="3378" x2="63529" y2="6757"/>
                        <a14:foregroundMark x1="50882" y1="8108" x2="32941" y2="31081"/>
                        <a14:foregroundMark x1="32941" y1="31081" x2="27941" y2="75676"/>
                        <a14:foregroundMark x1="27941" y1="75676" x2="35588" y2="94595"/>
                        <a14:foregroundMark x1="67353" y1="53378" x2="68235" y2="33108"/>
                        <a14:foregroundMark x1="69412" y1="31757" x2="45882" y2="87838"/>
                        <a14:foregroundMark x1="45882" y1="87838" x2="36765" y2="96622"/>
                        <a14:foregroundMark x1="9412" y1="34459" x2="9412" y2="344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445" y="10838020"/>
            <a:ext cx="1788831" cy="7786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41DAB1-6C45-53FF-AD26-0283E59AAA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2031">
                        <a14:foregroundMark x1="63906" y1="49375" x2="65781" y2="48438"/>
                        <a14:foregroundMark x1="65781" y1="39063" x2="62031" y2="55937"/>
                        <a14:foregroundMark x1="58281" y1="42813" x2="58281" y2="42813"/>
                        <a14:foregroundMark x1="60156" y1="42813" x2="60156" y2="42813"/>
                        <a14:foregroundMark x1="61094" y1="42813" x2="61094" y2="42813"/>
                        <a14:foregroundMark x1="59219" y1="44688" x2="59219" y2="48438"/>
                        <a14:foregroundMark x1="54531" y1="53125" x2="54531" y2="53125"/>
                        <a14:foregroundMark x1="51719" y1="53125" x2="51719" y2="53125"/>
                        <a14:foregroundMark x1="37500" y1="37188" x2="37500" y2="37188"/>
                        <a14:foregroundMark x1="39375" y1="36250" x2="39375" y2="36250"/>
                        <a14:foregroundMark x1="39375" y1="36250" x2="39375" y2="36250"/>
                        <a14:foregroundMark x1="43125" y1="43750" x2="43125" y2="43750"/>
                        <a14:foregroundMark x1="51719" y1="40000" x2="51719" y2="40000"/>
                        <a14:foregroundMark x1="54531" y1="34375" x2="54531" y2="83125"/>
                        <a14:foregroundMark x1="54531" y1="83125" x2="54531" y2="83125"/>
                        <a14:foregroundMark x1="41250" y1="25938" x2="45938" y2="78438"/>
                        <a14:foregroundMark x1="45938" y1="78438" x2="45938" y2="78438"/>
                        <a14:foregroundMark x1="45938" y1="78438" x2="45938" y2="78438"/>
                        <a14:foregroundMark x1="33750" y1="36250" x2="37500" y2="77500"/>
                        <a14:foregroundMark x1="22500" y1="26875" x2="26250" y2="70000"/>
                        <a14:foregroundMark x1="26250" y1="70000" x2="26250" y2="70000"/>
                        <a14:foregroundMark x1="12188" y1="30625" x2="15937" y2="63438"/>
                        <a14:foregroundMark x1="62031" y1="30625" x2="76094" y2="71875"/>
                        <a14:foregroundMark x1="85469" y1="29688" x2="77031" y2="70938"/>
                        <a14:foregroundMark x1="89219" y1="32500" x2="83594" y2="56875"/>
                        <a14:foregroundMark x1="83594" y1="33438" x2="76094" y2="56875"/>
                        <a14:foregroundMark x1="78906" y1="31563" x2="72344" y2="65313"/>
                        <a14:foregroundMark x1="69531" y1="65313" x2="16875" y2="52188"/>
                        <a14:foregroundMark x1="16875" y1="52188" x2="15937" y2="46563"/>
                        <a14:foregroundMark x1="15937" y1="45625" x2="15937" y2="45625"/>
                        <a14:foregroundMark x1="30000" y1="30625" x2="82656" y2="28750"/>
                        <a14:foregroundMark x1="92031" y1="38125" x2="36406" y2="70000"/>
                        <a14:foregroundMark x1="36406" y1="70000" x2="65938" y2="29688"/>
                        <a14:foregroundMark x1="65938" y1="29688" x2="33750" y2="55937"/>
                        <a14:foregroundMark x1="33750" y1="55000" x2="34688" y2="51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4780" y="10742336"/>
            <a:ext cx="1171581" cy="11715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86B8B2A-0C60-6C01-B9F3-AC587AEEC6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9296" y="10597556"/>
            <a:ext cx="1074347" cy="104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07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31668" y="36484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0" y="433574"/>
            <a:ext cx="5766472" cy="15133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H="1" flipV="1">
            <a:off x="0" y="450376"/>
            <a:ext cx="3643" cy="1131222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48145" y="11744325"/>
            <a:ext cx="5718327" cy="60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29400" y="-2953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F6A977-612A-3780-25E9-A254A436A992}"/>
              </a:ext>
            </a:extLst>
          </p:cNvPr>
          <p:cNvSpPr txBox="1"/>
          <p:nvPr/>
        </p:nvSpPr>
        <p:spPr>
          <a:xfrm>
            <a:off x="540483" y="454517"/>
            <a:ext cx="5513267" cy="1111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رحمان و رحیم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حِ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حیـ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حَلَزون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اِحساس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حَرِکَت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صُبح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حال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حِیوان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مُحَمّد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حوله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صُبحانه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ناراحَت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زَحمَت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صُحبَت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اِحترام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حَرف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تَفریح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حَمّام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حِساب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صَحرا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تَحقیق</a:t>
            </a:r>
            <a:r>
              <a:rPr lang="fa-I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ستِراحَت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اِمتِحان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صَفحه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مُحِبَّت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تِمساح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وَحشی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شَرات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ساحِل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مَحبوب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حِیوانات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مُحَمَّد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صبحِ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بیدار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صورتِ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صابون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حوله خُشک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اَوَّل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نَماز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بَعد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وَرزش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صُبحانه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لَذیذی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مدرسه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رفت.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دوستَش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اَحمد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صُحبَت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زنگِ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تَفریح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شُروع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03B56-4A0C-5C3D-0374-54894B47D63A}"/>
              </a:ext>
            </a:extLst>
          </p:cNvPr>
          <p:cNvSpPr txBox="1"/>
          <p:nvPr/>
        </p:nvSpPr>
        <p:spPr>
          <a:xfrm>
            <a:off x="6427349" y="11190644"/>
            <a:ext cx="459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 descr="A cartoon of a pink towel&#10;&#10;AI-generated content may be incorrect.">
            <a:extLst>
              <a:ext uri="{FF2B5EF4-FFF2-40B4-BE49-F238E27FC236}">
                <a16:creationId xmlns:a16="http://schemas.microsoft.com/office/drawing/2014/main" id="{BF743972-54F6-5CC5-8546-A77FBC0F10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67" b="90000" l="3380" r="93944">
                        <a14:foregroundMark x1="40282" y1="28704" x2="40282" y2="28704"/>
                        <a14:foregroundMark x1="45915" y1="23611" x2="45915" y2="23611"/>
                        <a14:foregroundMark x1="45915" y1="17778" x2="53380" y2="46296"/>
                        <a14:foregroundMark x1="13803" y1="11019" x2="14789" y2="13519"/>
                        <a14:foregroundMark x1="93099" y1="9352" x2="31690" y2="20278"/>
                        <a14:foregroundMark x1="36479" y1="17778" x2="31408" y2="71481"/>
                        <a14:foregroundMark x1="31408" y1="71481" x2="40282" y2="26944"/>
                        <a14:foregroundMark x1="40282" y1="26944" x2="40282" y2="26944"/>
                        <a14:foregroundMark x1="37465" y1="79074" x2="38310" y2="89167"/>
                        <a14:foregroundMark x1="8169" y1="11019" x2="20423" y2="11019"/>
                        <a14:foregroundMark x1="19437" y1="10185" x2="19437" y2="10185"/>
                        <a14:foregroundMark x1="87324" y1="11019" x2="93099" y2="4259"/>
                        <a14:foregroundMark x1="58169" y1="1759" x2="58169" y2="1759"/>
                        <a14:foregroundMark x1="82676" y1="13519" x2="82676" y2="10185"/>
                        <a14:foregroundMark x1="88310" y1="6019" x2="87324" y2="8519"/>
                        <a14:foregroundMark x1="90282" y1="8519" x2="88310" y2="6019"/>
                        <a14:foregroundMark x1="20423" y1="6852" x2="19437" y2="12685"/>
                        <a14:foregroundMark x1="3521" y1="6019" x2="3521" y2="6019"/>
                        <a14:foregroundMark x1="3521" y1="6019" x2="5352" y2="8519"/>
                        <a14:foregroundMark x1="5352" y1="8519" x2="5352" y2="8519"/>
                        <a14:foregroundMark x1="5352" y1="8519" x2="5352" y2="8519"/>
                        <a14:foregroundMark x1="93944" y1="11019" x2="93944" y2="11019"/>
                        <a14:foregroundMark x1="93944" y1="1759" x2="93944" y2="1759"/>
                        <a14:foregroundMark x1="93944" y1="1759" x2="93944" y2="1759"/>
                        <a14:foregroundMark x1="62817" y1="74074" x2="62817" y2="74074"/>
                        <a14:foregroundMark x1="47746" y1="86667" x2="44085" y2="88333"/>
                        <a14:foregroundMark x1="37465" y1="88333" x2="37465" y2="88333"/>
                        <a14:foregroundMark x1="36479" y1="89167" x2="36479" y2="89167"/>
                        <a14:foregroundMark x1="33662" y1="89167" x2="33662" y2="89167"/>
                        <a14:foregroundMark x1="28873" y1="87500" x2="28873" y2="87500"/>
                        <a14:foregroundMark x1="28873" y1="89167" x2="28873" y2="8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97" y="10528094"/>
            <a:ext cx="960116" cy="107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81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Badr" panose="00000400000000000000" pitchFamily="2" charset="-78"/>
              </a:rPr>
              <a:t>4</a:t>
            </a:r>
            <a:endParaRPr lang="en-US" sz="2000" b="1" dirty="0"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224520" y="443562"/>
            <a:ext cx="5634210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49709" y="453627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57438" cy="1329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93780" y="-1057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61036" y="22442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D7736-BBEF-85E1-9CF9-DF4DBC69B334}"/>
              </a:ext>
            </a:extLst>
          </p:cNvPr>
          <p:cNvSpPr txBox="1"/>
          <p:nvPr/>
        </p:nvSpPr>
        <p:spPr>
          <a:xfrm>
            <a:off x="689098" y="446608"/>
            <a:ext cx="5488603" cy="1111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آسمان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سـ س»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سه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اَ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سا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داس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آدامس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اَسا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اَسباب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داسَم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سبابَم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اَسبَم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سَبَدَم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سَد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اَسب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 باد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 اَسب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 اَسَد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 داس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سام با بابا آمَد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 آمَدَم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ا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سب آمَدَم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آدامس داد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آب با اَسب داد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سَبا بادام داد.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756071B-5B2F-78B4-CB2D-2E0322F0B249}"/>
              </a:ext>
            </a:extLst>
          </p:cNvPr>
          <p:cNvGrpSpPr/>
          <p:nvPr/>
        </p:nvGrpSpPr>
        <p:grpSpPr>
          <a:xfrm>
            <a:off x="847119" y="10687081"/>
            <a:ext cx="5964854" cy="1091892"/>
            <a:chOff x="867930" y="7507924"/>
            <a:chExt cx="5964854" cy="10918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E961B45-1FCC-6D92-54AF-A1988FD3B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58981" y="7507924"/>
              <a:ext cx="843540" cy="109189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9E56262-531D-37E1-5D56-AC7E87B6B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65" b="98235" l="9122" r="89865">
                          <a14:foregroundMark x1="20270" y1="30000" x2="23311" y2="1765"/>
                          <a14:foregroundMark x1="21284" y1="22353" x2="34797" y2="21765"/>
                          <a14:foregroundMark x1="30068" y1="18235" x2="41892" y2="45882"/>
                          <a14:foregroundMark x1="37162" y1="37059" x2="52027" y2="42353"/>
                          <a14:foregroundMark x1="51689" y1="40000" x2="66554" y2="42941"/>
                          <a14:foregroundMark x1="79730" y1="29412" x2="82770" y2="34706"/>
                          <a14:foregroundMark x1="39865" y1="91176" x2="38851" y2="97647"/>
                          <a14:foregroundMark x1="34122" y1="64118" x2="30068" y2="75294"/>
                          <a14:foregroundMark x1="71622" y1="62353" x2="71959" y2="71765"/>
                          <a14:foregroundMark x1="73649" y1="77647" x2="72973" y2="90000"/>
                          <a14:foregroundMark x1="72973" y1="91176" x2="72297" y2="98235"/>
                          <a14:foregroundMark x1="74662" y1="79412" x2="75000" y2="9117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74192" y="7699171"/>
              <a:ext cx="1358592" cy="78027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59D73EF-B25A-EA67-7DDC-BEF806D8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6019" b="92593" l="9442" r="89700">
                          <a14:foregroundMark x1="54077" y1="6481" x2="53648" y2="14815"/>
                          <a14:foregroundMark x1="55794" y1="16667" x2="56652" y2="81019"/>
                          <a14:foregroundMark x1="51073" y1="60648" x2="49356" y2="74074"/>
                          <a14:foregroundMark x1="48927" y1="56019" x2="48069" y2="73611"/>
                          <a14:foregroundMark x1="50215" y1="56944" x2="50215" y2="78241"/>
                          <a14:foregroundMark x1="49356" y1="56944" x2="49356" y2="80093"/>
                          <a14:foregroundMark x1="47210" y1="54167" x2="47210" y2="86111"/>
                          <a14:foregroundMark x1="45923" y1="56019" x2="45923" y2="82407"/>
                          <a14:foregroundMark x1="38627" y1="53241" x2="59657" y2="88889"/>
                          <a14:foregroundMark x1="49785" y1="84722" x2="49356" y2="925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67341" y="7598344"/>
              <a:ext cx="1182833" cy="96356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C8E6B1C-3BC5-7367-22C7-A4D018964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875" b="98875" l="2488" r="98632">
                          <a14:foregroundMark x1="23383" y1="15125" x2="23383" y2="15125"/>
                          <a14:foregroundMark x1="23383" y1="15125" x2="23383" y2="15125"/>
                          <a14:foregroundMark x1="33085" y1="50375" x2="33085" y2="50375"/>
                          <a14:foregroundMark x1="20522" y1="57750" x2="16418" y2="62125"/>
                          <a14:foregroundMark x1="12189" y1="71000" x2="12189" y2="75375"/>
                          <a14:foregroundMark x1="15050" y1="85625" x2="15050" y2="85625"/>
                          <a14:foregroundMark x1="15050" y1="85625" x2="15050" y2="85625"/>
                          <a14:foregroundMark x1="22015" y1="90125" x2="22015" y2="90125"/>
                          <a14:foregroundMark x1="22015" y1="90125" x2="51244" y2="87125"/>
                          <a14:foregroundMark x1="84701" y1="72500" x2="84701" y2="72500"/>
                          <a14:foregroundMark x1="84701" y1="65125" x2="84701" y2="65125"/>
                          <a14:foregroundMark x1="83209" y1="59250" x2="83209" y2="59250"/>
                          <a14:foregroundMark x1="83209" y1="48875" x2="83209" y2="48875"/>
                          <a14:foregroundMark x1="86070" y1="46000" x2="63806" y2="68000"/>
                          <a14:foregroundMark x1="81841" y1="31250" x2="79104" y2="25375"/>
                          <a14:foregroundMark x1="79104" y1="22500" x2="73507" y2="10750"/>
                          <a14:foregroundMark x1="44279" y1="19500" x2="28980" y2="22500"/>
                          <a14:foregroundMark x1="44279" y1="21000" x2="44279" y2="21000"/>
                          <a14:foregroundMark x1="44279" y1="19500" x2="41418" y2="28375"/>
                          <a14:foregroundMark x1="72139" y1="75375" x2="73507" y2="96000"/>
                          <a14:foregroundMark x1="69279" y1="79750" x2="58209" y2="62125"/>
                          <a14:foregroundMark x1="35945" y1="88625" x2="35945" y2="88625"/>
                          <a14:foregroundMark x1="35945" y1="88625" x2="31716" y2="87125"/>
                          <a14:foregroundMark x1="27488" y1="82750" x2="27488" y2="82750"/>
                          <a14:foregroundMark x1="8085" y1="78375" x2="8085" y2="78375"/>
                          <a14:foregroundMark x1="26119" y1="73875" x2="26119" y2="73875"/>
                          <a14:foregroundMark x1="28980" y1="72500" x2="28980" y2="72500"/>
                          <a14:foregroundMark x1="27488" y1="65125" x2="27488" y2="65125"/>
                          <a14:foregroundMark x1="27488" y1="65125" x2="27488" y2="65125"/>
                          <a14:foregroundMark x1="20522" y1="53375" x2="20522" y2="53375"/>
                          <a14:foregroundMark x1="26119" y1="43000" x2="26119" y2="43000"/>
                          <a14:foregroundMark x1="37313" y1="35750" x2="37313" y2="35750"/>
                          <a14:foregroundMark x1="41418" y1="28375" x2="41418" y2="28375"/>
                          <a14:foregroundMark x1="53980" y1="21000" x2="53980" y2="21000"/>
                          <a14:foregroundMark x1="59577" y1="18125" x2="59577" y2="18125"/>
                          <a14:foregroundMark x1="76244" y1="18125" x2="76244" y2="18125"/>
                          <a14:foregroundMark x1="81841" y1="18125" x2="81841" y2="18125"/>
                          <a14:foregroundMark x1="93035" y1="16625" x2="93035" y2="16625"/>
                          <a14:foregroundMark x1="93035" y1="16625" x2="19154" y2="47500"/>
                          <a14:foregroundMark x1="47015" y1="22500" x2="32587" y2="97750"/>
                          <a14:foregroundMark x1="32587" y1="97750" x2="22761" y2="21375"/>
                          <a14:foregroundMark x1="22761" y1="21375" x2="62313" y2="22500"/>
                          <a14:foregroundMark x1="72139" y1="18125" x2="17786" y2="22500"/>
                          <a14:foregroundMark x1="69279" y1="13625" x2="2488" y2="15125"/>
                          <a14:foregroundMark x1="10821" y1="18125" x2="5224" y2="90125"/>
                          <a14:foregroundMark x1="5224" y1="90125" x2="5224" y2="90125"/>
                          <a14:foregroundMark x1="10821" y1="75375" x2="81841" y2="94500"/>
                          <a14:foregroundMark x1="35945" y1="85625" x2="2488" y2="79750"/>
                          <a14:foregroundMark x1="15050" y1="87125" x2="15050" y2="98875"/>
                          <a14:foregroundMark x1="26119" y1="98875" x2="26119" y2="98875"/>
                          <a14:foregroundMark x1="87438" y1="96000" x2="83209" y2="16625"/>
                          <a14:foregroundMark x1="91667" y1="93000" x2="94403" y2="1875"/>
                          <a14:foregroundMark x1="97139" y1="3375" x2="89055" y2="75375"/>
                          <a14:foregroundMark x1="89055" y1="75375" x2="98632" y2="53375"/>
                          <a14:foregroundMark x1="73507" y1="4875" x2="10821" y2="4875"/>
                        </a14:backgroundRemoval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62182" y="7715907"/>
              <a:ext cx="763324" cy="72376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0EB86D2-AAAF-02F4-343D-C2DA4B40E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8000" b="89778" l="9778" r="94667">
                          <a14:foregroundMark x1="55111" y1="8444" x2="68444" y2="11111"/>
                          <a14:foregroundMark x1="76000" y1="13333" x2="89778" y2="45778"/>
                          <a14:foregroundMark x1="89778" y1="45778" x2="89778" y2="48000"/>
                          <a14:foregroundMark x1="86222" y1="28000" x2="86667" y2="44889"/>
                          <a14:foregroundMark x1="85778" y1="30667" x2="80889" y2="65333"/>
                          <a14:foregroundMark x1="82667" y1="45333" x2="66667" y2="71111"/>
                          <a14:foregroundMark x1="79556" y1="66667" x2="48000" y2="80000"/>
                          <a14:foregroundMark x1="48000" y1="80000" x2="48000" y2="80000"/>
                          <a14:foregroundMark x1="67556" y1="75111" x2="39556" y2="74222"/>
                          <a14:foregroundMark x1="42667" y1="72444" x2="30667" y2="65333"/>
                          <a14:foregroundMark x1="46222" y1="72000" x2="48000" y2="73333"/>
                          <a14:foregroundMark x1="30667" y1="68889" x2="12444" y2="76000"/>
                          <a14:foregroundMark x1="19111" y1="75111" x2="13333" y2="83111"/>
                          <a14:foregroundMark x1="94667" y1="48444" x2="94667" y2="4844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43800" y="7674578"/>
              <a:ext cx="840788" cy="84078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1803E4-D0CD-BDFF-76E3-379AA8EAC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>
                          <a14:foregroundMark x1="21236" y1="34021" x2="22008" y2="53608"/>
                          <a14:foregroundMark x1="13900" y1="39175" x2="27027" y2="56186"/>
                          <a14:foregroundMark x1="22394" y1="32990" x2="24324" y2="55155"/>
                          <a14:foregroundMark x1="32819" y1="40206" x2="26255" y2="65464"/>
                          <a14:foregroundMark x1="33205" y1="44330" x2="22394" y2="66495"/>
                          <a14:foregroundMark x1="20077" y1="41237" x2="13900" y2="60825"/>
                          <a14:foregroundMark x1="17375" y1="42268" x2="13900" y2="61856"/>
                          <a14:foregroundMark x1="50965" y1="45876" x2="79923" y2="86082"/>
                          <a14:foregroundMark x1="57529" y1="44330" x2="44788" y2="78351"/>
                          <a14:foregroundMark x1="60232" y1="55670" x2="52510" y2="82474"/>
                          <a14:foregroundMark x1="61776" y1="54124" x2="57143" y2="75773"/>
                          <a14:foregroundMark x1="65251" y1="41237" x2="58687" y2="63918"/>
                          <a14:foregroundMark x1="81467" y1="48454" x2="78764" y2="66495"/>
                          <a14:foregroundMark x1="83398" y1="58247" x2="79923" y2="69072"/>
                          <a14:foregroundMark x1="83784" y1="60309" x2="81853" y2="67526"/>
                          <a14:foregroundMark x1="84942" y1="56186" x2="81853" y2="6597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67930" y="7844105"/>
              <a:ext cx="856341" cy="6414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26491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634210" cy="1342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5705" y="482141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4343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59475" y="7844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55677" y="40053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4EBF9-C7CF-490E-8D26-CAA34A6C6845}"/>
              </a:ext>
            </a:extLst>
          </p:cNvPr>
          <p:cNvSpPr txBox="1"/>
          <p:nvPr/>
        </p:nvSpPr>
        <p:spPr>
          <a:xfrm>
            <a:off x="717649" y="453635"/>
            <a:ext cx="5478551" cy="530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کلاس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حَرف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معلّم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موقِع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رفتن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 پدرش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سَبزه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گُذشت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محمّد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اِحساس کرد حِیوانی آرام حَرِکَت می کند و به سوی آن ها می آید.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پدر محمّد که اَحمَد آقا نام داشت گفت: « راحت باشید. او یک حلزون است که اِستِراحت می کند.»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حَلَزون مِثلِ تِمساح وَحشی نیست و مُزاحِمِ ک</a:t>
            </a: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ِسی نمی شود.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>
                <a:solidFill>
                  <a:prstClr val="black"/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یک حِیوان گیاه خوار و خانه به دوش است.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A6ADAF-86C6-F8A7-E513-F3A60DD81694}"/>
              </a:ext>
            </a:extLst>
          </p:cNvPr>
          <p:cNvSpPr txBox="1"/>
          <p:nvPr/>
        </p:nvSpPr>
        <p:spPr>
          <a:xfrm>
            <a:off x="-9372" y="11173739"/>
            <a:ext cx="666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23" name="Picture 22" descr="A cartoon snail with a snail shell&#10;&#10;AI-generated content may be incorrect.">
            <a:extLst>
              <a:ext uri="{FF2B5EF4-FFF2-40B4-BE49-F238E27FC236}">
                <a16:creationId xmlns:a16="http://schemas.microsoft.com/office/drawing/2014/main" id="{110E53B5-32B8-5569-B318-ACAD25A52B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3" b="89946" l="7609" r="93071">
                        <a14:foregroundMark x1="8152" y1="47011" x2="7609" y2="48641"/>
                        <a14:foregroundMark x1="12500" y1="49185" x2="11413" y2="59103"/>
                        <a14:foregroundMark x1="71875" y1="78668" x2="53397" y2="59647"/>
                        <a14:foregroundMark x1="87636" y1="43207" x2="93071" y2="55707"/>
                        <a14:foregroundMark x1="82745" y1="79212" x2="64810" y2="77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55" y="10108167"/>
            <a:ext cx="1663858" cy="1663858"/>
          </a:xfrm>
          <a:prstGeom prst="rect">
            <a:avLst/>
          </a:prstGeom>
        </p:spPr>
      </p:pic>
      <p:pic>
        <p:nvPicPr>
          <p:cNvPr id="30" name="Picture 29" descr="A cartoon of a green alligator&#10;&#10;AI-generated content may be incorrect.">
            <a:extLst>
              <a:ext uri="{FF2B5EF4-FFF2-40B4-BE49-F238E27FC236}">
                <a16:creationId xmlns:a16="http://schemas.microsoft.com/office/drawing/2014/main" id="{54915722-B522-2960-E61F-C242C3612D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619" r="93061">
                        <a14:foregroundMark x1="65850" y1="30408" x2="65850" y2="30408"/>
                        <a14:foregroundMark x1="66667" y1="26939" x2="66667" y2="26939"/>
                        <a14:foregroundMark x1="66667" y1="26939" x2="65850" y2="24490"/>
                        <a14:foregroundMark x1="65034" y1="25102" x2="66259" y2="31020"/>
                        <a14:foregroundMark x1="66259" y1="31020" x2="66259" y2="31020"/>
                        <a14:foregroundMark x1="66939" y1="27551" x2="66939" y2="27551"/>
                        <a14:foregroundMark x1="66939" y1="27551" x2="66939" y2="27551"/>
                        <a14:foregroundMark x1="67347" y1="25102" x2="67347" y2="25102"/>
                        <a14:foregroundMark x1="67347" y1="25102" x2="67347" y2="25102"/>
                        <a14:foregroundMark x1="67755" y1="25714" x2="68571" y2="30408"/>
                        <a14:foregroundMark x1="69388" y1="25714" x2="61088" y2="25102"/>
                        <a14:foregroundMark x1="72925" y1="31020" x2="70884" y2="23469"/>
                        <a14:foregroundMark x1="74014" y1="25102" x2="71701" y2="32245"/>
                        <a14:foregroundMark x1="91293" y1="34490" x2="91293" y2="34490"/>
                        <a14:foregroundMark x1="93197" y1="34490" x2="93197" y2="34490"/>
                        <a14:foregroundMark x1="68980" y1="70816" x2="68980" y2="70816"/>
                        <a14:foregroundMark x1="13878" y1="70408" x2="7619" y2="59796"/>
                        <a14:foregroundMark x1="7619" y1="59796" x2="7619" y2="59796"/>
                        <a14:foregroundMark x1="12653" y1="70408" x2="12653" y2="70408"/>
                        <a14:foregroundMark x1="12653" y1="70408" x2="12653" y2="70408"/>
                        <a14:foregroundMark x1="63537" y1="60408" x2="63537" y2="60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3" y="10329643"/>
            <a:ext cx="2316171" cy="15441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235107A-21C1-36ED-BCCD-E7EF31EF1F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668" b="92971" l="9744" r="89776">
                        <a14:foregroundMark x1="28115" y1="9105" x2="37700" y2="7668"/>
                        <a14:foregroundMark x1="49201" y1="35463" x2="50799" y2="36102"/>
                        <a14:foregroundMark x1="47125" y1="32907" x2="47125" y2="32907"/>
                        <a14:foregroundMark x1="45048" y1="33866" x2="45048" y2="33866"/>
                        <a14:foregroundMark x1="44409" y1="34505" x2="44409" y2="34505"/>
                        <a14:foregroundMark x1="42971" y1="33866" x2="42971" y2="33866"/>
                        <a14:foregroundMark x1="30192" y1="38658" x2="30192" y2="38658"/>
                        <a14:foregroundMark x1="25559" y1="39137" x2="25559" y2="39137"/>
                        <a14:foregroundMark x1="31789" y1="43450" x2="31789" y2="43450"/>
                        <a14:foregroundMark x1="29712" y1="38658" x2="29712" y2="38658"/>
                        <a14:foregroundMark x1="29233" y1="37061" x2="29233" y2="37061"/>
                        <a14:foregroundMark x1="29233" y1="37700" x2="29233" y2="37700"/>
                        <a14:foregroundMark x1="30192" y1="36581" x2="30192" y2="36581"/>
                        <a14:foregroundMark x1="45527" y1="70288" x2="42332" y2="68211"/>
                        <a14:foregroundMark x1="49201" y1="89776" x2="49201" y2="89776"/>
                        <a14:foregroundMark x1="48722" y1="92971" x2="53514" y2="90256"/>
                        <a14:foregroundMark x1="32428" y1="92332" x2="38658" y2="84505"/>
                        <a14:foregroundMark x1="34984" y1="86102" x2="46006" y2="66613"/>
                        <a14:foregroundMark x1="33387" y1="44409" x2="23962" y2="34984"/>
                        <a14:foregroundMark x1="27636" y1="42971" x2="36581" y2="49681"/>
                        <a14:foregroundMark x1="48722" y1="29712" x2="46645" y2="45527"/>
                        <a14:foregroundMark x1="74441" y1="67572" x2="74441" y2="67572"/>
                        <a14:foregroundMark x1="38658" y1="17572" x2="38658" y2="175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9514" y="9935813"/>
            <a:ext cx="1718965" cy="171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454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70945" y="33628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-1171" y="443781"/>
            <a:ext cx="5751405" cy="651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0224" y="459771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0660" y="11733797"/>
            <a:ext cx="5752445" cy="11894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7355" y="2531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45E971-9241-B626-841A-C997841FBCBD}"/>
              </a:ext>
            </a:extLst>
          </p:cNvPr>
          <p:cNvSpPr txBox="1"/>
          <p:nvPr/>
        </p:nvSpPr>
        <p:spPr>
          <a:xfrm>
            <a:off x="673575" y="520599"/>
            <a:ext cx="5498625" cy="1001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ضـ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endParaRPr lang="fa-IR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ضا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ضَ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ضِ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ضو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ضی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ضه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حوض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رِضا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وُضو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مَریض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بعَضی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حَضرَت</a:t>
            </a:r>
            <a:r>
              <a:rPr lang="fa-IR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حاضِر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ریاضی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راضی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اِضافی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قاضی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عَوَض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ضَعیف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فَضا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اِضافه</a:t>
            </a:r>
            <a:endParaRPr lang="fa-IR" sz="2400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صِدای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اَذان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مَسجِد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گوش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رسید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رِضا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برایِ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خواندنِ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نماز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آماده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هَمراهِ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پدرش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سویِ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مسجِد</a:t>
            </a:r>
            <a:r>
              <a:rPr lang="fa-IR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رَفت.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کنارِ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حوض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وُضو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گرفت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نماز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بِخواند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بعضی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دوستانِ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مسجد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علی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مسجد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حاضِر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نبود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رضا پِدر علی را دید </a:t>
            </a:r>
            <a:r>
              <a:rPr lang="fa-IR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پدر عَلی قاضی است. رضا به پدر علی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گفت</a:t>
            </a:r>
            <a:r>
              <a:rPr lang="fa-IR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امروز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معلّم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درسِ ریاضی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داد</a:t>
            </a:r>
            <a:r>
              <a:rPr lang="fa-IR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چرا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علی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مدرسه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نیامده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بود؟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1A1722-2625-C533-E37E-B44AE55FA2FE}"/>
              </a:ext>
            </a:extLst>
          </p:cNvPr>
          <p:cNvSpPr txBox="1"/>
          <p:nvPr/>
        </p:nvSpPr>
        <p:spPr>
          <a:xfrm>
            <a:off x="6406845" y="11190644"/>
            <a:ext cx="600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59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F55E2B-D236-A516-F28E-64FA46BA8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8" b="99705" l="1769" r="99320">
                        <a14:foregroundMark x1="9932" y1="39291" x2="1769" y2="38700"/>
                        <a14:foregroundMark x1="1769" y1="38700" x2="1769" y2="38700"/>
                        <a14:foregroundMark x1="1769" y1="38700" x2="6531" y2="37666"/>
                        <a14:foregroundMark x1="7483" y1="49631" x2="26667" y2="79468"/>
                        <a14:foregroundMark x1="26667" y1="79468" x2="68163" y2="83604"/>
                        <a14:foregroundMark x1="68163" y1="83604" x2="87211" y2="62186"/>
                        <a14:foregroundMark x1="87211" y1="62186" x2="87619" y2="33235"/>
                        <a14:foregroundMark x1="87619" y1="33235" x2="49252" y2="11078"/>
                        <a14:foregroundMark x1="49252" y1="11078" x2="53605" y2="22009"/>
                        <a14:foregroundMark x1="55510" y1="20384" x2="36327" y2="25111"/>
                        <a14:foregroundMark x1="9932" y1="47120" x2="25306" y2="65288"/>
                        <a14:foregroundMark x1="62313" y1="64254" x2="77687" y2="50222"/>
                        <a14:foregroundMark x1="67619" y1="48597" x2="52245" y2="60561"/>
                        <a14:foregroundMark x1="81497" y1="20384" x2="80000" y2="80502"/>
                        <a14:foregroundMark x1="77687" y1="85672" x2="77687" y2="85672"/>
                        <a14:foregroundMark x1="75782" y1="85672" x2="74830" y2="83604"/>
                        <a14:foregroundMark x1="71429" y1="79911" x2="71429" y2="79911"/>
                        <a14:foregroundMark x1="70884" y1="78877" x2="70884" y2="77253"/>
                        <a14:foregroundMark x1="70476" y1="73117" x2="70476" y2="73117"/>
                        <a14:foregroundMark x1="70476" y1="72083" x2="70476" y2="72083"/>
                        <a14:foregroundMark x1="70476" y1="71640" x2="70476" y2="71640"/>
                        <a14:foregroundMark x1="70476" y1="72674" x2="40136" y2="87149"/>
                        <a14:foregroundMark x1="40136" y1="87149" x2="33469" y2="86115"/>
                        <a14:foregroundMark x1="32517" y1="84047" x2="28707" y2="91433"/>
                        <a14:foregroundMark x1="79048" y1="16248" x2="86667" y2="64549"/>
                        <a14:foregroundMark x1="86667" y1="64549" x2="74286" y2="85672"/>
                        <a14:foregroundMark x1="54150" y1="93501" x2="94966" y2="78877"/>
                        <a14:foregroundMark x1="86259" y1="62777" x2="75238" y2="89808"/>
                        <a14:foregroundMark x1="95918" y1="53323" x2="80000" y2="83604"/>
                        <a14:foregroundMark x1="80000" y1="83604" x2="65170" y2="98671"/>
                        <a14:foregroundMark x1="24762" y1="63220" x2="15646" y2="46529"/>
                        <a14:foregroundMark x1="16190" y1="41802" x2="27619" y2="75185"/>
                        <a14:foregroundMark x1="27619" y1="75185" x2="27619" y2="75185"/>
                        <a14:foregroundMark x1="16599" y1="39291" x2="4082" y2="50665"/>
                        <a14:foregroundMark x1="55510" y1="14180" x2="29660" y2="23634"/>
                        <a14:foregroundMark x1="50748" y1="5318" x2="17279" y2="17873"/>
                        <a14:foregroundMark x1="17279" y1="17873" x2="16599" y2="20384"/>
                        <a14:foregroundMark x1="60816" y1="9453" x2="38776" y2="25702"/>
                        <a14:foregroundMark x1="83946" y1="30871" x2="92789" y2="65731"/>
                        <a14:foregroundMark x1="92789" y1="65731" x2="72789" y2="83013"/>
                        <a14:foregroundMark x1="77143" y1="50222" x2="52245" y2="61595"/>
                        <a14:foregroundMark x1="52245" y1="61595" x2="78503" y2="80502"/>
                        <a14:foregroundMark x1="78503" y1="80502" x2="88163" y2="81536"/>
                        <a14:foregroundMark x1="44490" y1="73708" x2="41088" y2="79468"/>
                        <a14:foregroundMark x1="40680" y1="75775" x2="46939" y2="52290"/>
                        <a14:foregroundMark x1="69524" y1="35007" x2="59864" y2="40325"/>
                        <a14:foregroundMark x1="73878" y1="26145" x2="66667" y2="36632"/>
                        <a14:foregroundMark x1="88163" y1="51256" x2="76190" y2="52290"/>
                        <a14:foregroundMark x1="76190" y1="52290" x2="74286" y2="49188"/>
                        <a14:foregroundMark x1="60816" y1="33973" x2="60816" y2="33973"/>
                        <a14:foregroundMark x1="60816" y1="30428" x2="60816" y2="30428"/>
                        <a14:foregroundMark x1="60816" y1="30428" x2="60816" y2="30428"/>
                        <a14:foregroundMark x1="60816" y1="30428" x2="60816" y2="30428"/>
                        <a14:foregroundMark x1="60816" y1="30428" x2="60816" y2="30428"/>
                        <a14:foregroundMark x1="52653" y1="32939" x2="50204" y2="35007"/>
                        <a14:foregroundMark x1="49796" y1="36041" x2="49796" y2="36041"/>
                        <a14:foregroundMark x1="49796" y1="36041" x2="49796" y2="36041"/>
                        <a14:foregroundMark x1="49796" y1="36041" x2="49796" y2="36041"/>
                        <a14:foregroundMark x1="50748" y1="34564" x2="50748" y2="34564"/>
                        <a14:foregroundMark x1="49796" y1="35007" x2="49796" y2="35007"/>
                        <a14:foregroundMark x1="49796" y1="35007" x2="49796" y2="35007"/>
                        <a14:foregroundMark x1="49796" y1="35007" x2="49796" y2="35007"/>
                        <a14:foregroundMark x1="49796" y1="35007" x2="49796" y2="35007"/>
                        <a14:foregroundMark x1="49796" y1="35007" x2="49796" y2="35007"/>
                        <a14:foregroundMark x1="49796" y1="35007" x2="49796" y2="35007"/>
                        <a14:foregroundMark x1="49796" y1="35007" x2="49252" y2="38257"/>
                        <a14:foregroundMark x1="49252" y1="38257" x2="49252" y2="38257"/>
                        <a14:foregroundMark x1="49252" y1="38257" x2="49252" y2="38257"/>
                        <a14:foregroundMark x1="49252" y1="37666" x2="49252" y2="37666"/>
                        <a14:foregroundMark x1="62313" y1="31462" x2="62313" y2="31462"/>
                        <a14:foregroundMark x1="61361" y1="30428" x2="61361" y2="30428"/>
                        <a14:foregroundMark x1="61361" y1="30428" x2="61361" y2="30428"/>
                        <a14:foregroundMark x1="61361" y1="30428" x2="61361" y2="30428"/>
                        <a14:foregroundMark x1="61361" y1="30428" x2="61361" y2="30428"/>
                        <a14:foregroundMark x1="60816" y1="29838" x2="60816" y2="29838"/>
                        <a14:foregroundMark x1="60816" y1="29838" x2="60816" y2="29838"/>
                        <a14:foregroundMark x1="85306" y1="28213" x2="85306" y2="28213"/>
                        <a14:foregroundMark x1="85306" y1="29838" x2="85850" y2="32496"/>
                        <a14:foregroundMark x1="86259" y1="35598" x2="87211" y2="39291"/>
                        <a14:foregroundMark x1="87755" y1="41359" x2="88163" y2="43870"/>
                        <a14:foregroundMark x1="88163" y1="43870" x2="88163" y2="46086"/>
                        <a14:foregroundMark x1="89252" y1="44461" x2="89252" y2="44461"/>
                        <a14:foregroundMark x1="90204" y1="42393" x2="90612" y2="59084"/>
                        <a14:foregroundMark x1="61769" y1="29838" x2="61769" y2="29838"/>
                        <a14:foregroundMark x1="61361" y1="30428" x2="61361" y2="30428"/>
                        <a14:foregroundMark x1="61361" y1="30428" x2="61361" y2="30428"/>
                        <a14:foregroundMark x1="61361" y1="30428" x2="61361" y2="30428"/>
                        <a14:foregroundMark x1="61361" y1="30428" x2="61361" y2="30428"/>
                        <a14:foregroundMark x1="61361" y1="28804" x2="61361" y2="28804"/>
                        <a14:foregroundMark x1="61361" y1="28804" x2="61361" y2="28804"/>
                        <a14:foregroundMark x1="61361" y1="28804" x2="61361" y2="28804"/>
                        <a14:foregroundMark x1="61769" y1="3693" x2="61769" y2="3693"/>
                        <a14:foregroundMark x1="60816" y1="148" x2="60816" y2="148"/>
                        <a14:foregroundMark x1="92109" y1="55391" x2="81088" y2="23338"/>
                        <a14:foregroundMark x1="81088" y1="23338" x2="40408" y2="7090"/>
                        <a14:foregroundMark x1="40408" y1="7090" x2="70612" y2="12260"/>
                        <a14:foregroundMark x1="70612" y1="12260" x2="78639" y2="18907"/>
                        <a14:foregroundMark x1="82449" y1="18907" x2="90204" y2="36632"/>
                        <a14:foregroundMark x1="93061" y1="31462" x2="92517" y2="46529"/>
                        <a14:foregroundMark x1="94966" y1="26736" x2="84354" y2="51256"/>
                        <a14:foregroundMark x1="91156" y1="23043" x2="71837" y2="42836"/>
                        <a14:foregroundMark x1="85850" y1="11078" x2="68027" y2="31905"/>
                        <a14:foregroundMark x1="68027" y1="31905" x2="67619" y2="31905"/>
                        <a14:foregroundMark x1="74830" y1="7386" x2="64626" y2="23634"/>
                        <a14:foregroundMark x1="67619" y1="7386" x2="93333" y2="34712"/>
                        <a14:foregroundMark x1="93333" y1="34712" x2="95918" y2="51699"/>
                        <a14:foregroundMark x1="46939" y1="11521" x2="20816" y2="30133"/>
                        <a14:foregroundMark x1="20816" y1="30133" x2="30748" y2="79173"/>
                        <a14:foregroundMark x1="30748" y1="79173" x2="57143" y2="93205"/>
                        <a14:foregroundMark x1="57143" y1="93205" x2="27211" y2="91876"/>
                        <a14:foregroundMark x1="69524" y1="93501" x2="39184" y2="96160"/>
                        <a14:foregroundMark x1="39184" y1="96160" x2="29116" y2="89365"/>
                        <a14:foregroundMark x1="25306" y1="86115" x2="45986" y2="99705"/>
                        <a14:foregroundMark x1="47891" y1="92910" x2="80000" y2="90399"/>
                        <a14:foregroundMark x1="80000" y1="90399" x2="99048" y2="69719"/>
                        <a14:foregroundMark x1="99048" y1="69719" x2="99320" y2="68390"/>
                        <a14:foregroundMark x1="21497" y1="22009" x2="5578" y2="37666"/>
                        <a14:foregroundMark x1="26667" y1="31905" x2="40136" y2="64845"/>
                        <a14:foregroundMark x1="29116" y1="39291" x2="31565" y2="46086"/>
                        <a14:foregroundMark x1="32517" y1="44461" x2="31020" y2="47120"/>
                        <a14:foregroundMark x1="31565" y1="43427" x2="31565" y2="43427"/>
                        <a14:foregroundMark x1="31565" y1="45495" x2="31565" y2="45495"/>
                        <a14:foregroundMark x1="31020" y1="46086" x2="31020" y2="46086"/>
                        <a14:foregroundMark x1="30612" y1="44904" x2="30612" y2="44904"/>
                        <a14:foregroundMark x1="30612" y1="44904" x2="30612" y2="44904"/>
                        <a14:foregroundMark x1="65578" y1="23043" x2="71429" y2="25111"/>
                        <a14:foregroundMark x1="72381" y1="39734" x2="72381" y2="428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039" y="10021115"/>
            <a:ext cx="1717002" cy="158151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D9BFB03-ED9D-C3F6-5371-26F2B0C9C7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658" b="92120" l="9783" r="89946">
                        <a14:foregroundMark x1="55571" y1="89674" x2="55571" y2="89674"/>
                        <a14:foregroundMark x1="69565" y1="92120" x2="72011" y2="91576"/>
                        <a14:foregroundMark x1="72690" y1="90353" x2="72690" y2="90353"/>
                        <a14:foregroundMark x1="69565" y1="78668" x2="69565" y2="78668"/>
                        <a14:foregroundMark x1="68342" y1="76223" x2="68342" y2="76223"/>
                        <a14:foregroundMark x1="67120" y1="76223" x2="67120" y2="78668"/>
                        <a14:foregroundMark x1="41576" y1="78668" x2="41576" y2="78668"/>
                        <a14:foregroundMark x1="37908" y1="79348" x2="37908" y2="79348"/>
                        <a14:foregroundMark x1="37908" y1="81114" x2="37908" y2="81114"/>
                        <a14:foregroundMark x1="49457" y1="57880" x2="51902" y2="67663"/>
                        <a14:foregroundMark x1="51902" y1="9103" x2="51902" y2="9103"/>
                        <a14:foregroundMark x1="52446" y1="6658" x2="52446" y2="6658"/>
                        <a14:foregroundMark x1="13451" y1="72011" x2="13451" y2="56114"/>
                        <a14:foregroundMark x1="33016" y1="72011" x2="34783" y2="56658"/>
                        <a14:foregroundMark x1="33560" y1="57337" x2="31114" y2="622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7457" y="10196715"/>
            <a:ext cx="1482811" cy="148281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A510986-76F5-B9DE-2C42-B584EFB975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08009" flipH="1">
            <a:off x="4802731" y="10337541"/>
            <a:ext cx="1848698" cy="126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017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6460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83301" y="47305"/>
            <a:ext cx="1707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431377" y="207604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50376"/>
            <a:ext cx="5560236" cy="660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55555" y="433293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247547" y="11733726"/>
            <a:ext cx="5567689" cy="1153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8344" y="13410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EDDAAF-4215-AE79-1584-AB7900691335}"/>
              </a:ext>
            </a:extLst>
          </p:cNvPr>
          <p:cNvSpPr txBox="1"/>
          <p:nvPr/>
        </p:nvSpPr>
        <p:spPr>
          <a:xfrm>
            <a:off x="705002" y="463498"/>
            <a:ext cx="5467198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پدرِ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علی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گفت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چون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مریض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 اِستِراحَت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 کند</a:t>
            </a:r>
            <a:r>
              <a:rPr lang="en-US" sz="2400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رضا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برایِ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سلامتی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کسانی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مریض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هستند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دُعا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رضا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نماز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خواند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راضی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باشد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A211C1-2D8D-694A-FBB4-CA616B10B3D8}"/>
              </a:ext>
            </a:extLst>
          </p:cNvPr>
          <p:cNvSpPr txBox="1"/>
          <p:nvPr/>
        </p:nvSpPr>
        <p:spPr>
          <a:xfrm>
            <a:off x="10615" y="11176179"/>
            <a:ext cx="493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5CEB88-BA13-0583-3761-B581E113C0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484" y="8286973"/>
            <a:ext cx="5883140" cy="331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561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25727" y="8023"/>
            <a:ext cx="1714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-28737" y="452834"/>
            <a:ext cx="5586773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28737" y="469688"/>
            <a:ext cx="16543" cy="11238541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28737" y="11754744"/>
            <a:ext cx="5719418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333" y="-4177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907FA3-5397-8A00-CC3D-D85A3D67ABCA}"/>
              </a:ext>
            </a:extLst>
          </p:cNvPr>
          <p:cNvSpPr txBox="1"/>
          <p:nvPr/>
        </p:nvSpPr>
        <p:spPr>
          <a:xfrm>
            <a:off x="673029" y="436675"/>
            <a:ext cx="5505322" cy="9464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طیـ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طه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حَیاط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وَطَن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خاطِرات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اِنقلاب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طوطی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طَناب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وَسَط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طَرَف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هَمان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فَقط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خاطِره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تَعطیل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فاطِمه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قَطار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خَطر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قَطره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سَطل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طاووس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طولانی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خیّاط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خَط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طاهِره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ثریّا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خواهر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هستند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حَیاطِ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مدرسه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بعَضی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حیاط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توپ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فاطمه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طرفِ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حیاط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طَناب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بازی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طولی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نکشید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زنگِ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تفریح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صِدا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ترتیب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حیاط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کلاس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رفتند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مُعَلّم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خاطراتِ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روزهایِ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اِنقلاب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صُحبَت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B2E8D-2DBD-B34E-EFC1-22FE2E5701F4}"/>
              </a:ext>
            </a:extLst>
          </p:cNvPr>
          <p:cNvSpPr txBox="1"/>
          <p:nvPr/>
        </p:nvSpPr>
        <p:spPr>
          <a:xfrm>
            <a:off x="6437346" y="11203336"/>
            <a:ext cx="714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258B9B-0525-3E46-6714-5C2BBF094B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564" y="10045283"/>
            <a:ext cx="5462873" cy="15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65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8768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7588" y="11477755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90162" y="35441"/>
            <a:ext cx="170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50376"/>
            <a:ext cx="5575013" cy="660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57172" y="443440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204303" y="11719765"/>
            <a:ext cx="5684907" cy="3066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C123BC1-7EFE-FFEA-9B5B-5FAFF15E545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2200" y="-3173"/>
            <a:ext cx="450067" cy="450377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6E9596-F5AB-1DA3-7D1C-E80FBAE7F219}"/>
              </a:ext>
            </a:extLst>
          </p:cNvPr>
          <p:cNvSpPr txBox="1"/>
          <p:nvPr/>
        </p:nvSpPr>
        <p:spPr>
          <a:xfrm>
            <a:off x="698487" y="444750"/>
            <a:ext cx="5470430" cy="1057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fa-IR" sz="2400" b="1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غِ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غیـ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ـغا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ـغَ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ـغو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ـغیـ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ـغی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ـ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مُرغابی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کَلاغ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جُغد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غاز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غَمگین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جیغ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تیغِ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غُصّه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غَذا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اَصغر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باغبان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غُروب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–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قورباغه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پیغَمبر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غُنچه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چراغ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سُراغ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شُغل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دُروغ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شَلغَم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غَلَط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دوغ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غَریبه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روغَن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مَغازه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شُلوغ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باغچه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عَمو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اَصغر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باغبان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هَر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صُبح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مَشغولِ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موقِع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چیدنِ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میوه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مُراقِب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چون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بَعضی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شاخه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تیغ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نزدیکِ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آبگیر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مُرغابی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یِک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غاز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زندگی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6D513D-1D7B-1E6A-3B23-C8311486B4FA}"/>
              </a:ext>
            </a:extLst>
          </p:cNvPr>
          <p:cNvSpPr txBox="1"/>
          <p:nvPr/>
        </p:nvSpPr>
        <p:spPr>
          <a:xfrm>
            <a:off x="-32614" y="11197454"/>
            <a:ext cx="64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9D4D301-F54E-317F-26ED-AF628AE04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9511" y1="28261" x2="59511" y2="28261"/>
                        <a14:foregroundMark x1="59511" y1="28261" x2="59511" y2="28261"/>
                        <a14:foregroundMark x1="57337" y1="27582" x2="57337" y2="27582"/>
                        <a14:foregroundMark x1="57337" y1="26087" x2="57337" y2="26087"/>
                        <a14:foregroundMark x1="56522" y1="24592" x2="56522" y2="24592"/>
                        <a14:foregroundMark x1="46875" y1="25272" x2="46875" y2="25272"/>
                        <a14:foregroundMark x1="42391" y1="26766" x2="42391" y2="26766"/>
                        <a14:foregroundMark x1="40897" y1="29076" x2="40897" y2="29076"/>
                        <a14:foregroundMark x1="40897" y1="29076" x2="40897" y2="29076"/>
                        <a14:foregroundMark x1="42391" y1="28261" x2="42391" y2="28261"/>
                        <a14:foregroundMark x1="61005" y1="61821" x2="61005" y2="61821"/>
                        <a14:foregroundMark x1="56522" y1="63315" x2="56522" y2="63315"/>
                        <a14:foregroundMark x1="52853" y1="64130" x2="52853" y2="64130"/>
                        <a14:foregroundMark x1="66304" y1="61141" x2="66304" y2="64130"/>
                        <a14:foregroundMark x1="66304" y1="64130" x2="66304" y2="64130"/>
                        <a14:foregroundMark x1="63995" y1="64810" x2="63315" y2="68614"/>
                        <a14:foregroundMark x1="60326" y1="69293" x2="60326" y2="69293"/>
                        <a14:foregroundMark x1="64810" y1="28261" x2="64810" y2="28261"/>
                        <a14:foregroundMark x1="63315" y1="21603" x2="63315" y2="21603"/>
                        <a14:foregroundMark x1="52038" y1="57337" x2="52038" y2="57337"/>
                        <a14:foregroundMark x1="37228" y1="67120" x2="34918" y2="68614"/>
                        <a14:foregroundMark x1="24457" y1="70788" x2="24457" y2="70788"/>
                        <a14:foregroundMark x1="24457" y1="72283" x2="24457" y2="72283"/>
                        <a14:foregroundMark x1="24457" y1="73777" x2="24457" y2="75951"/>
                        <a14:foregroundMark x1="24457" y1="76766" x2="24457" y2="76766"/>
                        <a14:foregroundMark x1="44565" y1="70788" x2="48370" y2="70788"/>
                        <a14:foregroundMark x1="50543" y1="70788" x2="61005" y2="64130"/>
                        <a14:foregroundMark x1="69973" y1="68614" x2="69973" y2="68614"/>
                        <a14:foregroundMark x1="72147" y1="71467" x2="72147" y2="71467"/>
                        <a14:foregroundMark x1="75951" y1="69293" x2="75951" y2="69293"/>
                        <a14:foregroundMark x1="76630" y1="69973" x2="76630" y2="69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315" y="10225293"/>
            <a:ext cx="1697312" cy="16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363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633274" y="27183"/>
            <a:ext cx="1627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0" y="412495"/>
            <a:ext cx="5766472" cy="4014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8855" y="480299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9884" y="11744929"/>
            <a:ext cx="577469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05245" y="11452850"/>
            <a:ext cx="765973" cy="835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E4E9E3-BA1D-0C69-FA0F-BE0D49A6B6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3271" y="-2821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1421E0-8431-D861-9888-58841BC16F54}"/>
              </a:ext>
            </a:extLst>
          </p:cNvPr>
          <p:cNvSpPr txBox="1"/>
          <p:nvPr/>
        </p:nvSpPr>
        <p:spPr>
          <a:xfrm>
            <a:off x="685800" y="439846"/>
            <a:ext cx="5494921" cy="5018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کلاغِ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سیاهی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درختِ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بلندی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لانه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ساخته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اسَت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چند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قورباغه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کوچک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کنارِ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غنچه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گُلِ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سُرخ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نشسته اند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جُغدِ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غَمگین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هم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رویِ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دیوار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باغ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دیده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شود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عَصر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خورشید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غُروب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کند،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عمو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اَصغَر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طرف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بَعد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خوردنِ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غَذا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اِستراحَت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</a:b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C3493-91CA-4F63-81FE-2383C239FDBE}"/>
              </a:ext>
            </a:extLst>
          </p:cNvPr>
          <p:cNvSpPr txBox="1"/>
          <p:nvPr/>
        </p:nvSpPr>
        <p:spPr>
          <a:xfrm>
            <a:off x="6436619" y="11190835"/>
            <a:ext cx="574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9" name="Picture 8" descr="A cartoon of a black crow&#10;&#10;AI-generated content may be incorrect.">
            <a:extLst>
              <a:ext uri="{FF2B5EF4-FFF2-40B4-BE49-F238E27FC236}">
                <a16:creationId xmlns:a16="http://schemas.microsoft.com/office/drawing/2014/main" id="{E9D2EB7F-79CF-4734-EBBB-24DAA478DF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306" y="10688805"/>
            <a:ext cx="1120176" cy="894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843651-14F7-005B-B51B-F1CF2169F9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28" b="89914" l="2310" r="95924">
                        <a14:foregroundMark x1="68207" y1="10375" x2="68207" y2="10375"/>
                        <a14:foregroundMark x1="9511" y1="62056" x2="9511" y2="62056"/>
                        <a14:foregroundMark x1="9511" y1="67147" x2="9511" y2="67147"/>
                        <a14:foregroundMark x1="9511" y1="67147" x2="9511" y2="67147"/>
                        <a14:foregroundMark x1="28125" y1="8934" x2="28125" y2="8934"/>
                        <a14:foregroundMark x1="28125" y1="8934" x2="28125" y2="8934"/>
                        <a14:foregroundMark x1="63043" y1="36599" x2="63043" y2="36599"/>
                        <a14:foregroundMark x1="74321" y1="31508" x2="75408" y2="33718"/>
                        <a14:foregroundMark x1="74321" y1="57637" x2="74321" y2="59846"/>
                        <a14:foregroundMark x1="73370" y1="65706" x2="41440" y2="70029"/>
                        <a14:foregroundMark x1="89810" y1="67819" x2="89810" y2="67819"/>
                        <a14:foregroundMark x1="95924" y1="65706" x2="95924" y2="65706"/>
                        <a14:foregroundMark x1="91848" y1="67147" x2="91848" y2="67147"/>
                        <a14:foregroundMark x1="58967" y1="70029" x2="58967" y2="70029"/>
                        <a14:foregroundMark x1="80571" y1="18444" x2="54755" y2="9702"/>
                        <a14:foregroundMark x1="61957" y1="7493" x2="71332" y2="8261"/>
                        <a14:foregroundMark x1="46603" y1="11912" x2="21875" y2="6820"/>
                        <a14:foregroundMark x1="65082" y1="15466" x2="64130" y2="23535"/>
                        <a14:foregroundMark x1="12636" y1="24976" x2="49728" y2="46013"/>
                        <a14:foregroundMark x1="83560" y1="31508" x2="16168" y2="32469"/>
                        <a14:foregroundMark x1="16168" y1="32469" x2="25000" y2="40250"/>
                        <a14:foregroundMark x1="11685" y1="38040" x2="7473" y2="35831"/>
                        <a14:foregroundMark x1="2310" y1="32949" x2="2310" y2="32949"/>
                        <a14:foregroundMark x1="2310" y1="32949" x2="2310" y2="32949"/>
                        <a14:foregroundMark x1="3397" y1="31508" x2="3397" y2="31508"/>
                        <a14:foregroundMark x1="4484" y1="29299" x2="4484" y2="29299"/>
                        <a14:foregroundMark x1="4484" y1="29299" x2="4484" y2="29299"/>
                        <a14:foregroundMark x1="90082" y1="71662" x2="95109" y2="61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9" y="10687074"/>
            <a:ext cx="880468" cy="12453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985872-DFDE-A665-B9A9-111025DE17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1094" l="10000" r="99375">
                        <a14:foregroundMark x1="38281" y1="29063" x2="38281" y2="29063"/>
                        <a14:foregroundMark x1="44063" y1="32344" x2="44063" y2="32344"/>
                        <a14:foregroundMark x1="46563" y1="20781" x2="46563" y2="20781"/>
                        <a14:foregroundMark x1="49063" y1="15781" x2="49063" y2="15781"/>
                        <a14:foregroundMark x1="48125" y1="12500" x2="48125" y2="12500"/>
                        <a14:foregroundMark x1="47344" y1="11719" x2="47344" y2="11719"/>
                        <a14:foregroundMark x1="46563" y1="15000" x2="46563" y2="23281"/>
                        <a14:foregroundMark x1="92813" y1="81875" x2="92813" y2="68750"/>
                        <a14:foregroundMark x1="94531" y1="80313" x2="77031" y2="85313"/>
                        <a14:foregroundMark x1="65469" y1="87656" x2="99375" y2="77813"/>
                        <a14:foregroundMark x1="82969" y1="88594" x2="92813" y2="76094"/>
                        <a14:foregroundMark x1="41563" y1="26563" x2="41563" y2="20781"/>
                        <a14:foregroundMark x1="44063" y1="85313" x2="47344" y2="91094"/>
                        <a14:foregroundMark x1="39063" y1="90156" x2="33281" y2="87656"/>
                        <a14:foregroundMark x1="52344" y1="87656" x2="94531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4966" y="10613937"/>
            <a:ext cx="1095195" cy="1095195"/>
          </a:xfrm>
          <a:prstGeom prst="rect">
            <a:avLst/>
          </a:prstGeom>
        </p:spPr>
      </p:pic>
      <p:pic>
        <p:nvPicPr>
          <p:cNvPr id="35" name="Picture 34" descr="A cartoon of a fried egg on a blue plate&#10;&#10;AI-generated content may be incorrect.">
            <a:extLst>
              <a:ext uri="{FF2B5EF4-FFF2-40B4-BE49-F238E27FC236}">
                <a16:creationId xmlns:a16="http://schemas.microsoft.com/office/drawing/2014/main" id="{5BB3715E-45CD-0D35-CD6B-A957DE5ACA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3600">
                        <a14:foregroundMark x1="89200" y1="58800" x2="89200" y2="58800"/>
                        <a14:foregroundMark x1="89200" y1="58800" x2="89200" y2="58800"/>
                        <a14:foregroundMark x1="93600" y1="52800" x2="93600" y2="52800"/>
                        <a14:foregroundMark x1="78800" y1="50800" x2="78800" y2="50800"/>
                        <a14:foregroundMark x1="74400" y1="49200" x2="74400" y2="49200"/>
                        <a14:foregroundMark x1="16400" y1="55200" x2="16400" y2="50000"/>
                        <a14:foregroundMark x1="14400" y1="48400" x2="14400" y2="48400"/>
                        <a14:foregroundMark x1="12800" y1="50800" x2="12800" y2="50800"/>
                        <a14:foregroundMark x1="12000" y1="50800" x2="12000" y2="50800"/>
                        <a14:foregroundMark x1="11200" y1="50800" x2="11200" y2="50800"/>
                        <a14:foregroundMark x1="11200" y1="50800" x2="11200" y2="50800"/>
                        <a14:foregroundMark x1="10000" y1="50800" x2="12800" y2="63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39" y="10755140"/>
            <a:ext cx="1031178" cy="10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601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86106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84667" y="11522870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16198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62865" y="463776"/>
            <a:ext cx="16581" cy="1126444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6572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7ADD3AD-62D2-8B36-EB4E-C28AF559A34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9585" y="-1358"/>
            <a:ext cx="450067" cy="45037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267664-66E3-8D43-8837-B2DC8C47795F}"/>
              </a:ext>
            </a:extLst>
          </p:cNvPr>
          <p:cNvSpPr txBox="1"/>
          <p:nvPr/>
        </p:nvSpPr>
        <p:spPr>
          <a:xfrm>
            <a:off x="355677" y="31335"/>
            <a:ext cx="18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D8344-5371-BA98-3DC7-F5AD263FF55B}"/>
              </a:ext>
            </a:extLst>
          </p:cNvPr>
          <p:cNvSpPr txBox="1"/>
          <p:nvPr/>
        </p:nvSpPr>
        <p:spPr>
          <a:xfrm>
            <a:off x="690483" y="479877"/>
            <a:ext cx="5448913" cy="11666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lang="fa-IR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ظا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ظَ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ظیـ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ظی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ظه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ظُلم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مُواظِب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خُداحافِظی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ناظِم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مُواظِبَت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نَظم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خداحافظ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حِفظ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اِنتِظار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ظَرف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مُنتَظِر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مُنظّم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2  Nazanin,Bold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نِظافَت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کاظِم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ظالِم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1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کاظِم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ناظم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زنگِ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تَفریح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حیاطِ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مدرسه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مُواظِبَت 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نظم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ترتیب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دانش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آموزان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یاد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دهد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وقتی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ناظم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زند،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بندند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اِمروز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درباره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عید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مَبعَث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صُحبت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گوید</a:t>
            </a: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پیامبرِ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مُسلمانان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حضرت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محمّد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)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ص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(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اَست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ظُلم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سِتَم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مبارزه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کرد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نزدیکِ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ظُهر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اَز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ناظِمِ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خود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خداحافظی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کنند 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طرف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خانه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 ناظِمِ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خیلی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مهربان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بچّه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 دارند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آن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مُواظِب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هستند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که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ناراحت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2  Nazanin,Bold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نکنند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8E5135-6900-EB8A-29F5-9D8D07C1B4F1}"/>
              </a:ext>
            </a:extLst>
          </p:cNvPr>
          <p:cNvSpPr txBox="1"/>
          <p:nvPr/>
        </p:nvSpPr>
        <p:spPr>
          <a:xfrm>
            <a:off x="-7911" y="11193921"/>
            <a:ext cx="560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60137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0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599520" y="33628"/>
            <a:ext cx="1650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 w="0"/>
              <a:gradFill>
                <a:gsLst>
                  <a:gs pos="0">
                    <a:srgbClr val="A02B93">
                      <a:lumMod val="50000"/>
                    </a:srgbClr>
                  </a:gs>
                  <a:gs pos="50000">
                    <a:srgbClr val="A02B93"/>
                  </a:gs>
                  <a:gs pos="100000">
                    <a:srgbClr val="A02B93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solidFill>
                    <a:srgbClr val="196B24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1" i="0" u="none" strike="noStrike" kern="1200" cap="none" spc="0" normalizeH="0" baseline="0" noProof="0" dirty="0">
              <a:ln w="12700">
                <a:solidFill>
                  <a:srgbClr val="196B24">
                    <a:lumMod val="50000"/>
                  </a:srgbClr>
                </a:solidFill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solidFill>
                    <a:srgbClr val="0F9ED5"/>
                  </a:solidFill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 w="12700" cmpd="sng">
                <a:solidFill>
                  <a:srgbClr val="0F9ED5"/>
                </a:solidFill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solidFill>
                    <a:srgbClr val="E97132"/>
                  </a:solidFill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solidFill>
                  <a:srgbClr val="E97132"/>
                </a:solidFill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11669" y="443781"/>
            <a:ext cx="5838148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15518" y="450376"/>
            <a:ext cx="0" cy="11285843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24571" y="11745691"/>
            <a:ext cx="5702322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7355" y="2531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3EF8EA-4D63-78FB-BBAE-2B451DD1EF27}"/>
              </a:ext>
            </a:extLst>
          </p:cNvPr>
          <p:cNvSpPr txBox="1"/>
          <p:nvPr/>
        </p:nvSpPr>
        <p:spPr>
          <a:xfrm>
            <a:off x="695524" y="450376"/>
            <a:ext cx="5473302" cy="2536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باسمه تعالی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لطفا از این برگه خام چند برگ کپی کنید و مناسب با هر درس صدای جدید را اضافه کنید 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هرشب یکبار یا یک صفحه تمرین شود. (مانند نمونه)</a:t>
            </a:r>
            <a:endParaRPr lang="fa-I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7412B50-2683-FB95-8C5B-8FC1F3B0D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023248"/>
              </p:ext>
            </p:extLst>
          </p:nvPr>
        </p:nvGraphicFramePr>
        <p:xfrm>
          <a:off x="834911" y="3048929"/>
          <a:ext cx="5136304" cy="729285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4136">
                  <a:extLst>
                    <a:ext uri="{9D8B030D-6E8A-4147-A177-3AD203B41FA5}">
                      <a16:colId xmlns:a16="http://schemas.microsoft.com/office/drawing/2014/main" val="413879643"/>
                    </a:ext>
                  </a:extLst>
                </a:gridCol>
                <a:gridCol w="863380">
                  <a:extLst>
                    <a:ext uri="{9D8B030D-6E8A-4147-A177-3AD203B41FA5}">
                      <a16:colId xmlns:a16="http://schemas.microsoft.com/office/drawing/2014/main" val="4055511855"/>
                    </a:ext>
                  </a:extLst>
                </a:gridCol>
                <a:gridCol w="831001">
                  <a:extLst>
                    <a:ext uri="{9D8B030D-6E8A-4147-A177-3AD203B41FA5}">
                      <a16:colId xmlns:a16="http://schemas.microsoft.com/office/drawing/2014/main" val="1459716677"/>
                    </a:ext>
                  </a:extLst>
                </a:gridCol>
                <a:gridCol w="771512">
                  <a:extLst>
                    <a:ext uri="{9D8B030D-6E8A-4147-A177-3AD203B41FA5}">
                      <a16:colId xmlns:a16="http://schemas.microsoft.com/office/drawing/2014/main" val="3328017861"/>
                    </a:ext>
                  </a:extLst>
                </a:gridCol>
                <a:gridCol w="716403">
                  <a:extLst>
                    <a:ext uri="{9D8B030D-6E8A-4147-A177-3AD203B41FA5}">
                      <a16:colId xmlns:a16="http://schemas.microsoft.com/office/drawing/2014/main" val="2293373181"/>
                    </a:ext>
                  </a:extLst>
                </a:gridCol>
                <a:gridCol w="732150">
                  <a:extLst>
                    <a:ext uri="{9D8B030D-6E8A-4147-A177-3AD203B41FA5}">
                      <a16:colId xmlns:a16="http://schemas.microsoft.com/office/drawing/2014/main" val="2690478162"/>
                    </a:ext>
                  </a:extLst>
                </a:gridCol>
                <a:gridCol w="617722">
                  <a:extLst>
                    <a:ext uri="{9D8B030D-6E8A-4147-A177-3AD203B41FA5}">
                      <a16:colId xmlns:a16="http://schemas.microsoft.com/office/drawing/2014/main" val="1335910176"/>
                    </a:ext>
                  </a:extLst>
                </a:gridCol>
              </a:tblGrid>
              <a:tr h="361163"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اُ      ُ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 اِ    ِ   </a:t>
                      </a:r>
                    </a:p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~  (ـه) ه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ای یـ ی ای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او  و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اَ   َ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Badr" panose="00000400000000000000" pitchFamily="2" charset="-78"/>
                        </a:rPr>
                        <a:t>آ  ا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138565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با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بـ ب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272506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دا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د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170477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ما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cs typeface="B Badr" panose="00000400000000000000" pitchFamily="2" charset="-78"/>
                        </a:rPr>
                        <a:t>مـ م</a:t>
                      </a:r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611557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095995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742222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324956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430380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555605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610626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580519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657022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67140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43833"/>
                  </a:ext>
                </a:extLst>
              </a:tr>
              <a:tr h="483907"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cs typeface="B 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cs typeface="B 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688201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DAB62AE-B5FE-42FB-964A-8C1CB2C90F91}"/>
              </a:ext>
            </a:extLst>
          </p:cNvPr>
          <p:cNvCxnSpPr>
            <a:cxnSpLocks/>
          </p:cNvCxnSpPr>
          <p:nvPr/>
        </p:nvCxnSpPr>
        <p:spPr>
          <a:xfrm flipH="1">
            <a:off x="998059" y="3252057"/>
            <a:ext cx="142457" cy="22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12D259A-0AD5-952D-53A9-9ABB6E96D66D}"/>
              </a:ext>
            </a:extLst>
          </p:cNvPr>
          <p:cNvCxnSpPr>
            <a:cxnSpLocks/>
          </p:cNvCxnSpPr>
          <p:nvPr/>
        </p:nvCxnSpPr>
        <p:spPr>
          <a:xfrm flipH="1">
            <a:off x="1763467" y="3257172"/>
            <a:ext cx="142457" cy="22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F35629D-E561-4121-6DFA-47A3ED48686A}"/>
              </a:ext>
            </a:extLst>
          </p:cNvPr>
          <p:cNvCxnSpPr>
            <a:cxnSpLocks/>
          </p:cNvCxnSpPr>
          <p:nvPr/>
        </p:nvCxnSpPr>
        <p:spPr>
          <a:xfrm flipH="1">
            <a:off x="4133552" y="3257304"/>
            <a:ext cx="142457" cy="220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ACB8147-4140-8C02-4AAD-4581DAFACA29}"/>
              </a:ext>
            </a:extLst>
          </p:cNvPr>
          <p:cNvSpPr txBox="1"/>
          <p:nvPr/>
        </p:nvSpPr>
        <p:spPr>
          <a:xfrm>
            <a:off x="6411797" y="11172571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65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97764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6460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gradFill>
                  <a:gsLst>
                    <a:gs pos="0">
                      <a:srgbClr val="A02B93">
                        <a:lumMod val="50000"/>
                      </a:srgbClr>
                    </a:gs>
                    <a:gs pos="50000">
                      <a:srgbClr val="A02B93"/>
                    </a:gs>
                    <a:gs pos="100000">
                      <a:srgbClr val="A02B93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الف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narHorz">
                  <a:fgClr>
                    <a:srgbClr val="196B24"/>
                  </a:fgClr>
                  <a:bgClr>
                    <a:srgbClr val="196B24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196B24">
                      <a:lumMod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ب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narHorz">
                <a:fgClr>
                  <a:srgbClr val="196B24"/>
                </a:fgClr>
                <a:bgClr>
                  <a:srgbClr val="196B24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196B24">
                    <a:lumMod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ج</a:t>
            </a:r>
            <a:endParaRPr kumimoji="0" lang="en-US" sz="2000" b="1" i="0" u="none" strike="noStrike" kern="1200" cap="none" spc="0" normalizeH="0" baseline="0" noProof="0" dirty="0">
              <a:ln w="12700">
                <a:noFill/>
                <a:prstDash val="solid"/>
              </a:ln>
              <a:pattFill prst="pct50">
                <a:fgClr>
                  <a:srgbClr val="156082"/>
                </a:fgClr>
                <a:bgClr>
                  <a:srgbClr val="156082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چ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83301" y="47305"/>
            <a:ext cx="1707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روان خوانی اول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solidFill>
                    <a:srgbClr val="E9713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ح</a:t>
            </a:r>
            <a:endParaRPr kumimoji="0" lang="en-US" sz="2000" b="1" i="0" u="none" strike="noStrike" kern="1200" cap="none" spc="0" normalizeH="0" baseline="0" noProof="0" dirty="0">
              <a:ln w="6600">
                <a:solidFill>
                  <a:srgbClr val="E9713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97132"/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pattFill prst="pct50">
                  <a:fgClr>
                    <a:srgbClr val="156082"/>
                  </a:fgClr>
                  <a:bgClr>
                    <a:srgbClr val="15608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ل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5705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97132"/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ت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A02B93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خ</a:t>
            </a:r>
            <a:endParaRPr kumimoji="0" lang="en-US" sz="20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A02B93"/>
              </a:solidFill>
              <a:effectLst>
                <a:outerShdw blurRad="12700" dist="38100" dir="2700000" algn="tl" rotWithShape="0">
                  <a:srgbClr val="A02B93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rgbClr val="0F9ED5"/>
                    </a:gs>
                    <a:gs pos="4000">
                      <a:srgbClr val="0F9ED5">
                        <a:lumMod val="60000"/>
                        <a:lumOff val="40000"/>
                      </a:srgbClr>
                    </a:gs>
                    <a:gs pos="87000">
                      <a:srgbClr val="0F9ED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ع</a:t>
            </a:r>
            <a:endParaRPr kumimoji="0" lang="en-US" sz="2000" b="1" i="0" u="none" strike="noStrike" kern="1200" cap="none" spc="0" normalizeH="0" baseline="0" noProof="0" dirty="0">
              <a:ln w="12700" cmpd="sng">
                <a:noFill/>
                <a:prstDash val="solid"/>
              </a:ln>
              <a:gradFill>
                <a:gsLst>
                  <a:gs pos="0">
                    <a:srgbClr val="0F9ED5"/>
                  </a:gs>
                  <a:gs pos="4000">
                    <a:srgbClr val="0F9ED5">
                      <a:lumMod val="60000"/>
                      <a:lumOff val="40000"/>
                    </a:srgbClr>
                  </a:gs>
                  <a:gs pos="87000">
                    <a:srgbClr val="0F9ED5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/>
                <a:solidFill>
                  <a:srgbClr val="196B24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ف</a:t>
            </a:r>
            <a:endParaRPr kumimoji="0" lang="en-US" sz="2000" b="1" i="0" u="none" strike="noStrike" kern="1200" cap="none" spc="0" normalizeH="0" baseline="0" noProof="0" dirty="0">
              <a:ln/>
              <a:solidFill>
                <a:srgbClr val="196B24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97132">
                    <a:lumMod val="40000"/>
                    <a:lumOff val="6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2  Compset" panose="00000400000000000000" pitchFamily="2" charset="-78"/>
              </a:rPr>
              <a:t>ظ</a:t>
            </a:r>
            <a:endParaRPr kumimoji="0" lang="en-US" sz="20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97132">
                  <a:lumMod val="40000"/>
                  <a:lumOff val="6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431377" y="207604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  <a:stCxn id="62" idx="2"/>
          </p:cNvCxnSpPr>
          <p:nvPr/>
        </p:nvCxnSpPr>
        <p:spPr>
          <a:xfrm flipV="1">
            <a:off x="1255000" y="443562"/>
            <a:ext cx="5583117" cy="1342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38117" y="443562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 flipV="1">
            <a:off x="1204303" y="11708010"/>
            <a:ext cx="5633814" cy="1175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8344" y="13410"/>
            <a:ext cx="450067" cy="450377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A211C1-2D8D-694A-FBB4-CA616B10B3D8}"/>
              </a:ext>
            </a:extLst>
          </p:cNvPr>
          <p:cNvSpPr txBox="1"/>
          <p:nvPr/>
        </p:nvSpPr>
        <p:spPr>
          <a:xfrm>
            <a:off x="10615" y="11176179"/>
            <a:ext cx="493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B Badr" panose="00000400000000000000" pitchFamily="2" charset="-78"/>
              </a:rPr>
              <a:t>66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B Badr" panose="00000400000000000000" pitchFamily="2" charset="-78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DAC4FF6-B8AD-696E-3FAD-CB7D4A746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815101"/>
              </p:ext>
            </p:extLst>
          </p:nvPr>
        </p:nvGraphicFramePr>
        <p:xfrm>
          <a:off x="638285" y="703815"/>
          <a:ext cx="6051288" cy="9950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71803">
                  <a:extLst>
                    <a:ext uri="{9D8B030D-6E8A-4147-A177-3AD203B41FA5}">
                      <a16:colId xmlns:a16="http://schemas.microsoft.com/office/drawing/2014/main" val="2293499636"/>
                    </a:ext>
                  </a:extLst>
                </a:gridCol>
                <a:gridCol w="659936">
                  <a:extLst>
                    <a:ext uri="{9D8B030D-6E8A-4147-A177-3AD203B41FA5}">
                      <a16:colId xmlns:a16="http://schemas.microsoft.com/office/drawing/2014/main" val="4237781782"/>
                    </a:ext>
                  </a:extLst>
                </a:gridCol>
                <a:gridCol w="761811">
                  <a:extLst>
                    <a:ext uri="{9D8B030D-6E8A-4147-A177-3AD203B41FA5}">
                      <a16:colId xmlns:a16="http://schemas.microsoft.com/office/drawing/2014/main" val="1740249786"/>
                    </a:ext>
                  </a:extLst>
                </a:gridCol>
                <a:gridCol w="637442">
                  <a:extLst>
                    <a:ext uri="{9D8B030D-6E8A-4147-A177-3AD203B41FA5}">
                      <a16:colId xmlns:a16="http://schemas.microsoft.com/office/drawing/2014/main" val="3500841835"/>
                    </a:ext>
                  </a:extLst>
                </a:gridCol>
                <a:gridCol w="674938">
                  <a:extLst>
                    <a:ext uri="{9D8B030D-6E8A-4147-A177-3AD203B41FA5}">
                      <a16:colId xmlns:a16="http://schemas.microsoft.com/office/drawing/2014/main" val="3066952581"/>
                    </a:ext>
                  </a:extLst>
                </a:gridCol>
                <a:gridCol w="543700">
                  <a:extLst>
                    <a:ext uri="{9D8B030D-6E8A-4147-A177-3AD203B41FA5}">
                      <a16:colId xmlns:a16="http://schemas.microsoft.com/office/drawing/2014/main" val="505837840"/>
                    </a:ext>
                  </a:extLst>
                </a:gridCol>
                <a:gridCol w="736843">
                  <a:extLst>
                    <a:ext uri="{9D8B030D-6E8A-4147-A177-3AD203B41FA5}">
                      <a16:colId xmlns:a16="http://schemas.microsoft.com/office/drawing/2014/main" val="665600276"/>
                    </a:ext>
                  </a:extLst>
                </a:gridCol>
                <a:gridCol w="516047">
                  <a:extLst>
                    <a:ext uri="{9D8B030D-6E8A-4147-A177-3AD203B41FA5}">
                      <a16:colId xmlns:a16="http://schemas.microsoft.com/office/drawing/2014/main" val="453065074"/>
                    </a:ext>
                  </a:extLst>
                </a:gridCol>
                <a:gridCol w="748768">
                  <a:extLst>
                    <a:ext uri="{9D8B030D-6E8A-4147-A177-3AD203B41FA5}">
                      <a16:colId xmlns:a16="http://schemas.microsoft.com/office/drawing/2014/main" val="2708922114"/>
                    </a:ext>
                  </a:extLst>
                </a:gridCol>
              </a:tblGrid>
              <a:tr h="752764"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ظ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1620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غ</a:t>
                      </a:r>
                      <a:r>
                        <a:rPr lang="ar-SA" sz="1100" b="1" spc="-1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15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ـغ</a:t>
                      </a:r>
                      <a:r>
                        <a:rPr lang="ar-SA" sz="1100" b="1" spc="-1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cs typeface="Badr" panose="00000400000000000000" pitchFamily="2" charset="-78"/>
                      </a:endParaRPr>
                    </a:p>
                    <a:p>
                      <a:pPr marL="0" marR="17843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ـغ</a:t>
                      </a:r>
                      <a:r>
                        <a:rPr lang="ar-SA" sz="1100" b="1" spc="-285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غ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ط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ض</a:t>
                      </a:r>
                      <a:r>
                        <a:rPr lang="ar-SA" sz="1100" b="1" spc="-5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15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ض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035" marR="8382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ح</a:t>
                      </a:r>
                      <a:r>
                        <a:rPr lang="ar-SA" sz="1100" b="1" spc="-10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05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ح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 marR="10414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ث</a:t>
                      </a:r>
                      <a:r>
                        <a:rPr lang="ar-SA" sz="1100" b="1" spc="-10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10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ث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6192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ع</a:t>
                      </a:r>
                      <a:r>
                        <a:rPr lang="ar-SA" sz="1100" b="1" spc="-1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15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ـع</a:t>
                      </a:r>
                      <a:r>
                        <a:rPr lang="ar-SA" sz="1100" b="1" spc="-1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cs typeface="Badr" panose="00000400000000000000" pitchFamily="2" charset="-78"/>
                      </a:endParaRPr>
                    </a:p>
                    <a:p>
                      <a:pPr marL="0" marR="22479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ـع</a:t>
                      </a:r>
                      <a:r>
                        <a:rPr lang="ar-SA" sz="1100" b="1" spc="-28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ع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ذ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035" marR="14287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ص</a:t>
                      </a:r>
                      <a:r>
                        <a:rPr lang="ar-SA" sz="1100" b="1" spc="-5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ـ</a:t>
                      </a:r>
                      <a:r>
                        <a:rPr lang="ar-SA" sz="1100" b="1" spc="-115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 </a:t>
                      </a: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  <a:cs typeface="Badr" panose="00000400000000000000" pitchFamily="2" charset="-78"/>
                        </a:rPr>
                        <a:t>ص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23587113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marL="118110" marR="11430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  <a:cs typeface="Badr" panose="00000400000000000000" pitchFamily="2" charset="-78"/>
                        </a:rPr>
                        <a:t>ظلم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670" marR="8382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مرغابی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8953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خاطره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2796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رضا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marR="8509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حلزون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 marR="10414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مثل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12001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علی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780" marR="8001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  <a:cs typeface="Badr" panose="00000400000000000000" pitchFamily="2" charset="-78"/>
                        </a:rPr>
                        <a:t>دِلپَذیر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marR="14287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  <a:cs typeface="Badr" panose="00000400000000000000" pitchFamily="2" charset="-78"/>
                        </a:rPr>
                        <a:t>صاف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Badr" panose="00000400000000000000" pitchFamily="2" charset="-7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85988592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مواظب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غمگین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خاطره های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حوض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اِحساس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ثُریا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مَعصومه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گُذَشته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صدف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32119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مواظبت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کلاغ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خاطرات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وضو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حرکت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باعِث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مُعَلِّم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لِذَّت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صِدا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12850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ظرف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جغد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حیاط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مریض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صُبح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ثانیه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شُروع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آذر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صِدایی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70605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جاظرفی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جیغ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طول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ریاضی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صبحانه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کثیف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بعد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اَذان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صَف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396480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خداحافظی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غنچه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طولی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حضرت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حیوان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اثر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جمع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ذُرَّت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صابون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861260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نظم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تیغ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وطن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بعضی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حیوانات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مبعَث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عزیز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ذَرّه بین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مَخصوص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524164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ناظم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جوجه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طوطی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حوله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ساعت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صَندوق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39869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حفظ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طاووس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تمساح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عینک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صورت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695271"/>
                  </a:ext>
                </a:extLst>
              </a:tr>
              <a:tr h="517164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قطار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حمام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عروسک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96274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خیاط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ساحل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شمع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346773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حرف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مزرعه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566035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حروف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تعداد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926398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حال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علاقه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165951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خوشحال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دعا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98664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محمّد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تعریف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41568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زحمت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شعار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125283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عمو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710780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عمویش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919231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عبادت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69814"/>
                  </a:ext>
                </a:extLst>
              </a:tr>
              <a:tr h="434028"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100" b="1" dirty="0">
                          <a:cs typeface="Badr" panose="00000400000000000000" pitchFamily="2" charset="-78"/>
                        </a:rPr>
                        <a:t>عید</a:t>
                      </a:r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>
                        <a:cs typeface="Badr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>
                        <a:cs typeface="Badr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910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96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7849449">
            <a:off x="6064665" y="148904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59741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6013840" y="11456981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59692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416F9C-7B93-3580-EEF0-CD17D8B72440}"/>
              </a:ext>
            </a:extLst>
          </p:cNvPr>
          <p:cNvSpPr txBox="1"/>
          <p:nvPr/>
        </p:nvSpPr>
        <p:spPr>
          <a:xfrm>
            <a:off x="4363689" y="39449"/>
            <a:ext cx="189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Badr" panose="00000400000000000000" pitchFamily="2" charset="-78"/>
              </a:rPr>
              <a:t>روان خوانی اول</a:t>
            </a:r>
            <a:endParaRPr lang="en-US" sz="2400" dirty="0">
              <a:cs typeface="B Badr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Badr" panose="00000400000000000000" pitchFamily="2" charset="-78"/>
              </a:rPr>
              <a:t>5</a:t>
            </a:r>
            <a:endParaRPr lang="en-US" sz="2000" b="1" dirty="0"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270440" y="436675"/>
            <a:ext cx="5497900" cy="7106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10718" y="470634"/>
            <a:ext cx="16581" cy="1126444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0" y="11736516"/>
            <a:ext cx="5690681" cy="917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29363" y="11476456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4DD50-B6A5-39CF-B2F8-E49219D78A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5733" y="-3679"/>
            <a:ext cx="450067" cy="450377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35CAE3-BB00-3852-E783-5DBF8835FE9B}"/>
              </a:ext>
            </a:extLst>
          </p:cNvPr>
          <p:cNvSpPr txBox="1"/>
          <p:nvPr/>
        </p:nvSpPr>
        <p:spPr>
          <a:xfrm>
            <a:off x="43927" y="476318"/>
            <a:ext cx="6069959" cy="9443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«او و»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lang="fa-IR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</a:t>
            </a: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en-US" sz="2400" b="1" dirty="0">
                <a:effectLst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سوسو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بوس</a:t>
            </a:r>
            <a:r>
              <a:rPr lang="fa-IR" sz="2400" b="1" dirty="0">
                <a:solidFill>
                  <a:prstClr val="black"/>
                </a:solidFill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-بَدبو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مَسموم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بودَم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با اَسب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بابا با سام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با اَدَب 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با اَسب آمَد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با سام 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باد 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دود بَدبو 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بابام بودَم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 </a:t>
            </a:r>
            <a:r>
              <a:rPr lang="ar-SA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مَسموم بود</a:t>
            </a:r>
            <a:r>
              <a:rPr lang="en-US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lang="fa-IR" sz="2400" b="1" dirty="0">
              <a:effectLst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 با او آمَد.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b="1" dirty="0">
                <a:effectLst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سَبا آمَدَم.</a:t>
            </a:r>
          </a:p>
          <a:p>
            <a:pPr marL="0" marR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A2362B-0BE6-3657-E08B-DB7640A17918}"/>
              </a:ext>
            </a:extLst>
          </p:cNvPr>
          <p:cNvGrpSpPr/>
          <p:nvPr/>
        </p:nvGrpSpPr>
        <p:grpSpPr>
          <a:xfrm>
            <a:off x="455003" y="10542746"/>
            <a:ext cx="5397826" cy="1315104"/>
            <a:chOff x="956085" y="5985045"/>
            <a:chExt cx="5397826" cy="131510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2AEF700-17F0-B5B8-1B1C-CEED139E6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511" b="89894" l="54682" r="94757">
                          <a14:foregroundMark x1="69663" y1="13830" x2="77154" y2="8511"/>
                        </a14:backgroundRemoval>
                      </a14:imgEffect>
                    </a14:imgLayer>
                  </a14:imgProps>
                </a:ext>
              </a:extLst>
            </a:blip>
            <a:srcRect l="50000"/>
            <a:stretch/>
          </p:blipFill>
          <p:spPr>
            <a:xfrm rot="325121">
              <a:off x="5602363" y="6241789"/>
              <a:ext cx="751548" cy="105836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C6E5902-149D-95A2-8B4F-9A1A16BEE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22074" y="6250894"/>
              <a:ext cx="949155" cy="72008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791EAB9-F954-0C5E-F710-6165B5E55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379" b="77919" l="26578" r="70687">
                          <a14:foregroundMark x1="38222" y1="61000" x2="44000" y2="69750"/>
                          <a14:foregroundMark x1="44222" y1="65000" x2="36889" y2="71750"/>
                        </a14:backgroundRemoval>
                      </a14:imgEffect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 l="21064" t="48062" r="23799" b="18763"/>
            <a:stretch/>
          </p:blipFill>
          <p:spPr>
            <a:xfrm>
              <a:off x="3635855" y="5985045"/>
              <a:ext cx="1037409" cy="110969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AD6F669-A22D-5896-C374-688E60A30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706" b="24353" l="10000" r="9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b="72941"/>
            <a:stretch/>
          </p:blipFill>
          <p:spPr>
            <a:xfrm>
              <a:off x="4141333" y="6349664"/>
              <a:ext cx="1906376" cy="51584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60C9719-1056-F405-03F8-29DAF714A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6085" y="6003622"/>
              <a:ext cx="1388157" cy="1039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7037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-5641829" y="6096001"/>
            <a:ext cx="11741626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2840106">
            <a:off x="162054" y="148585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3562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60639" y="1606736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7348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73869" y="5069770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84461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646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-572059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-736339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5011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21416387">
            <a:off x="197992" y="46498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31210" y="11746589"/>
            <a:ext cx="6858000" cy="450376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8626470">
            <a:off x="147189" y="11338089"/>
            <a:ext cx="571833" cy="662585"/>
          </a:xfrm>
          <a:prstGeom prst="flowChartOnlineStorag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-67869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197219" flipV="1">
            <a:off x="194338" y="707274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317500" y="506730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21416387">
            <a:off x="276776" y="47426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197219" flipV="1">
            <a:off x="273121" y="707407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397982" y="511830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-83329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الف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-1747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ب</a:t>
            </a:r>
            <a:endParaRPr lang="en-US" sz="2000" b="1" dirty="0">
              <a:ln w="12700">
                <a:noFill/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74309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ج</a:t>
            </a:r>
            <a:endParaRPr lang="en-US" sz="2000" b="1" dirty="0">
              <a:ln w="12700">
                <a:noFill/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-2763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93355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Compset" panose="00000400000000000000" pitchFamily="2" charset="-78"/>
              </a:rPr>
              <a:t>چ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BA476E-32D1-D81B-0191-A8332B6D8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>
            <a:off x="102073" y="11510237"/>
            <a:ext cx="765973" cy="835714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-50167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126484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noFill/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>
            <a:off x="-54576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34652" y="11224916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Badr" panose="00000400000000000000" pitchFamily="2" charset="-78"/>
              </a:rPr>
              <a:t>6</a:t>
            </a:r>
            <a:endParaRPr lang="en-US" sz="2000" b="1" dirty="0">
              <a:cs typeface="B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961165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1325440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95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2  Compset" panose="00000400000000000000" pitchFamily="2" charset="-78"/>
              </a:rPr>
              <a:t>خ</a:t>
            </a:r>
            <a:endParaRPr lang="en-US" sz="2000" b="1" dirty="0">
              <a:ln w="9525">
                <a:noFill/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1546788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ع</a:t>
            </a:r>
            <a:endParaRPr lang="en-US" sz="2000" b="1" dirty="0">
              <a:ln w="12700" cmpd="sng">
                <a:noFill/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1813475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گ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2123210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ف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2423576" y="1167370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ص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2747402" y="1178636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 flipV="1">
            <a:off x="1194840" y="443562"/>
            <a:ext cx="5632551" cy="13422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6817824" y="441966"/>
            <a:ext cx="16581" cy="11280865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1192271" y="11731797"/>
            <a:ext cx="5625553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6DC0703-D3E0-6443-5480-F8CA0AA15E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6172361" y="13634"/>
            <a:ext cx="450067" cy="450377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857345-795E-0403-D773-BE0F3243A844}"/>
              </a:ext>
            </a:extLst>
          </p:cNvPr>
          <p:cNvSpPr txBox="1"/>
          <p:nvPr/>
        </p:nvSpPr>
        <p:spPr>
          <a:xfrm>
            <a:off x="329204" y="26757"/>
            <a:ext cx="19191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2  Badr" panose="00000400000000000000" pitchFamily="2" charset="-78"/>
              </a:rPr>
              <a:t>روان خوانی اول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2  Badr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F3678-B00D-727D-7D8D-28D33BDB6C5D}"/>
              </a:ext>
            </a:extLst>
          </p:cNvPr>
          <p:cNvSpPr txBox="1"/>
          <p:nvPr/>
        </p:nvSpPr>
        <p:spPr>
          <a:xfrm>
            <a:off x="706598" y="469392"/>
            <a:ext cx="5484089" cy="1111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«تـ ت»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Calibri" panose="020F0502020204030204" pitchFamily="34" charset="0"/>
                <a:cs typeface="B Badr" panose="00000400000000000000" pitchFamily="2" charset="-78"/>
              </a:rPr>
              <a:t>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تِ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ـیـ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ته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دَست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توت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تَب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ماست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تابَم دَستَم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ماتَم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تَمام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تَماس -</a:t>
            </a:r>
            <a:r>
              <a:rPr kumimoji="0" lang="fa-I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بَست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بَستَم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 تاب بَست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سام با بابا دَست 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دوستَم تاب بَست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توت 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سام بَد 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با دوستَم دَست داد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او با سَم مَسموم اسَت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سَبا دَر سَبَد توت دارد.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 دَستم تاب بَستَم.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252776-F32D-DE27-077F-2780E3AB264C}"/>
              </a:ext>
            </a:extLst>
          </p:cNvPr>
          <p:cNvGrpSpPr/>
          <p:nvPr/>
        </p:nvGrpSpPr>
        <p:grpSpPr>
          <a:xfrm>
            <a:off x="614553" y="10556325"/>
            <a:ext cx="5628895" cy="1261948"/>
            <a:chOff x="471087" y="5961833"/>
            <a:chExt cx="5628895" cy="12619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71663D-5744-EB62-4660-C2AB8CD02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32280" t="30424" r="34438" b="31199"/>
            <a:stretch/>
          </p:blipFill>
          <p:spPr>
            <a:xfrm>
              <a:off x="5142122" y="6193048"/>
              <a:ext cx="957860" cy="81626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75EB20E-77FA-5783-8426-782BC8B38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794" b="89691" l="4247" r="99614">
                          <a14:foregroundMark x1="29344" y1="32474" x2="41699" y2="32474"/>
                          <a14:foregroundMark x1="37838" y1="32990" x2="28571" y2="26289"/>
                          <a14:foregroundMark x1="30116" y1="25773" x2="35135" y2="30928"/>
                          <a14:foregroundMark x1="37452" y1="28866" x2="38224" y2="34021"/>
                          <a14:foregroundMark x1="40927" y1="26804" x2="39768" y2="36082"/>
                          <a14:foregroundMark x1="28958" y1="30928" x2="26255" y2="40722"/>
                          <a14:foregroundMark x1="38224" y1="28866" x2="37452" y2="39175"/>
                          <a14:foregroundMark x1="38224" y1="28351" x2="36680" y2="36598"/>
                          <a14:foregroundMark x1="37838" y1="27835" x2="34749" y2="38144"/>
                          <a14:foregroundMark x1="5405" y1="37113" x2="4633" y2="48454"/>
                          <a14:foregroundMark x1="35521" y1="32990" x2="30502" y2="52062"/>
                          <a14:foregroundMark x1="37066" y1="33505" x2="37452" y2="44845"/>
                          <a14:foregroundMark x1="40927" y1="30412" x2="40541" y2="46907"/>
                          <a14:foregroundMark x1="29730" y1="22165" x2="24324" y2="34021"/>
                          <a14:foregroundMark x1="91506" y1="49485" x2="99614" y2="52577"/>
                          <a14:foregroundMark x1="11969" y1="25773" x2="10425" y2="61340"/>
                          <a14:foregroundMark x1="59073" y1="60309" x2="59073" y2="6030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24300" y="6116702"/>
              <a:ext cx="1179097" cy="110707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006862C-68BD-944C-F8F8-4CAB83BBD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339" b="92411" l="8889" r="89778">
                          <a14:foregroundMark x1="9333" y1="16964" x2="13333" y2="6250"/>
                          <a14:foregroundMark x1="19111" y1="8929" x2="23556" y2="2232"/>
                          <a14:foregroundMark x1="38667" y1="72768" x2="36000" y2="89286"/>
                          <a14:foregroundMark x1="32444" y1="87500" x2="27111" y2="90625"/>
                          <a14:foregroundMark x1="39111" y1="92857" x2="40444" y2="92857"/>
                          <a14:foregroundMark x1="19556" y1="1339" x2="19556" y2="1339"/>
                          <a14:foregroundMark x1="19556" y1="1339" x2="19556" y2="1339"/>
                          <a14:foregroundMark x1="18667" y1="3571" x2="18667" y2="3571"/>
                          <a14:foregroundMark x1="18667" y1="3571" x2="18667" y2="3571"/>
                          <a14:foregroundMark x1="17333" y1="2679" x2="17333" y2="2679"/>
                          <a14:foregroundMark x1="17333" y1="2679" x2="17333" y2="267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89390" y="6099140"/>
              <a:ext cx="927387" cy="92326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FF483D2-C81D-68DE-F089-0B5C70F68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75793" y="6166488"/>
              <a:ext cx="1109835" cy="78856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FEDF81-5A32-41FA-A42E-792F99193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94091" l="3057" r="93450">
                          <a14:foregroundMark x1="6987" y1="50000" x2="3493" y2="29091"/>
                          <a14:foregroundMark x1="3930" y1="35909" x2="43668" y2="9545"/>
                          <a14:foregroundMark x1="32751" y1="9091" x2="43231" y2="5909"/>
                          <a14:foregroundMark x1="37555" y1="7727" x2="93450" y2="45000"/>
                          <a14:foregroundMark x1="87336" y1="34545" x2="93886" y2="52727"/>
                          <a14:foregroundMark x1="32314" y1="94545" x2="51528" y2="90000"/>
                          <a14:foregroundMark x1="68996" y1="10000" x2="68996" y2="10000"/>
                          <a14:foregroundMark x1="67249" y1="2273" x2="67249" y2="2273"/>
                          <a14:foregroundMark x1="65502" y1="2273" x2="65502" y2="2273"/>
                          <a14:foregroundMark x1="65502" y1="2273" x2="59389" y2="3182"/>
                          <a14:foregroundMark x1="54585" y1="3182" x2="54585" y2="3182"/>
                          <a14:foregroundMark x1="54585" y1="3182" x2="51965" y2="3182"/>
                          <a14:foregroundMark x1="42358" y1="2273" x2="42358" y2="2273"/>
                          <a14:foregroundMark x1="42358" y1="2273" x2="42358" y2="2273"/>
                          <a14:foregroundMark x1="42358" y1="2273" x2="42358" y2="2273"/>
                          <a14:foregroundMark x1="47162" y1="2273" x2="50218" y2="4091"/>
                          <a14:foregroundMark x1="53712" y1="4091" x2="53712" y2="4091"/>
                          <a14:foregroundMark x1="58515" y1="3182" x2="58515" y2="3182"/>
                          <a14:foregroundMark x1="58515" y1="3182" x2="58515" y2="3182"/>
                          <a14:foregroundMark x1="54585" y1="3182" x2="51092" y2="1364"/>
                          <a14:foregroundMark x1="48035" y1="1364" x2="48035" y2="1364"/>
                          <a14:foregroundMark x1="48035" y1="1364" x2="48035" y2="1364"/>
                          <a14:foregroundMark x1="48035" y1="1364" x2="48035" y2="1364"/>
                          <a14:foregroundMark x1="41485" y1="0" x2="41485" y2="0"/>
                          <a14:foregroundMark x1="41485" y1="0" x2="41485" y2="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1087" y="5961833"/>
              <a:ext cx="1109835" cy="1066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7863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690D11-711D-C2B2-0B3B-37A080F2C5EE}"/>
              </a:ext>
            </a:extLst>
          </p:cNvPr>
          <p:cNvSpPr/>
          <p:nvPr/>
        </p:nvSpPr>
        <p:spPr>
          <a:xfrm>
            <a:off x="0" y="0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353BC8-33B8-6C3F-FB3F-B09D651FDE23}"/>
              </a:ext>
            </a:extLst>
          </p:cNvPr>
          <p:cNvSpPr/>
          <p:nvPr/>
        </p:nvSpPr>
        <p:spPr>
          <a:xfrm rot="5400000">
            <a:off x="755533" y="6096001"/>
            <a:ext cx="11741626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B70494F7-41CA-2B07-23CF-AD77FBECFDEA}"/>
              </a:ext>
            </a:extLst>
          </p:cNvPr>
          <p:cNvSpPr/>
          <p:nvPr/>
        </p:nvSpPr>
        <p:spPr>
          <a:xfrm rot="8019530">
            <a:off x="6064665" y="148904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A8B0F7-F573-004E-6586-51276B4C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65657" y="0"/>
            <a:ext cx="1810693" cy="24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46ABA-F328-C44B-1A24-20DA84CE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>
            <a:off x="2569857" y="-13702"/>
            <a:ext cx="1810693" cy="45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FC8BE6-9523-219B-ED51-23CB8A84A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07463" y="201793"/>
            <a:ext cx="1810693" cy="241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B9433-FD4D-A219-FF29-DBC41981B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28984" y="0"/>
            <a:ext cx="1810693" cy="241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DF2C95-FD41-E960-D7C8-AE51A7CFD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23800" y="119790"/>
            <a:ext cx="1810693" cy="4503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46E1CB-F4C8-8A70-BBB7-AB5FEC7DA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47155" y="1595307"/>
            <a:ext cx="1810693" cy="241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57A72E-3121-E477-AB08-55A500548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0014" y="2171763"/>
            <a:ext cx="1810693" cy="2417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F8C2D-45D4-8128-5E6C-B1DA5A87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3089642"/>
            <a:ext cx="1810693" cy="450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885DBE-3343-2080-66EA-F4949DB4C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4510830"/>
            <a:ext cx="1810693" cy="241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328C85-78C2-9B7D-400B-5C6216B38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08594" y="5075857"/>
            <a:ext cx="1810693" cy="2417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9B4BE2-F871-BF12-6F9F-3863638EB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6004292"/>
            <a:ext cx="1810693" cy="450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255D1A-3987-3128-5E03-C6997968C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22629" y="7420039"/>
            <a:ext cx="1810693" cy="24176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520064-D32A-BC15-4AC4-3939C778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0896" y="8328392"/>
            <a:ext cx="1810693" cy="450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8D9E36-92C3-9F5F-C00B-56E64518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5400000">
            <a:off x="5825303" y="9749580"/>
            <a:ext cx="1810693" cy="24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098B4C-CC01-71EE-3E3F-76B71CC05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6200000">
            <a:off x="5661023" y="10550235"/>
            <a:ext cx="1810693" cy="2417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5186-4F53-C71B-F13C-21B6F3C22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47246" y="11243042"/>
            <a:ext cx="1810693" cy="450377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3B2D196-4894-5E12-934B-51992070123F}"/>
              </a:ext>
            </a:extLst>
          </p:cNvPr>
          <p:cNvSpPr/>
          <p:nvPr/>
        </p:nvSpPr>
        <p:spPr>
          <a:xfrm rot="183613" flipH="1">
            <a:off x="5527986" y="470499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3F727B2-C073-FA98-EC29-F86FAFE41331}"/>
              </a:ext>
            </a:extLst>
          </p:cNvPr>
          <p:cNvSpPr/>
          <p:nvPr/>
        </p:nvSpPr>
        <p:spPr>
          <a:xfrm>
            <a:off x="9525" y="11744325"/>
            <a:ext cx="6858000" cy="450376"/>
          </a:xfrm>
          <a:prstGeom prst="roundRect">
            <a:avLst>
              <a:gd name="adj" fmla="val 0"/>
            </a:avLst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B144C8-85FE-D5C0-2042-CD49218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4775182" y="11744325"/>
            <a:ext cx="1810693" cy="2417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4A54F10-F1A3-A3E7-12C3-3937A27D1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3416988" y="11968420"/>
            <a:ext cx="1810693" cy="2417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A58D9F2-8B4D-5C74-AB2F-68723055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009068" y="11947941"/>
            <a:ext cx="1810693" cy="24176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F774752-451A-5DE1-0457-E8D3C2AF9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38509" y="11744325"/>
            <a:ext cx="1810693" cy="2417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D23DA99-0992-01AB-D7AB-2FB20768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52567"/>
            <a:ext cx="1810693" cy="450377"/>
          </a:xfrm>
          <a:prstGeom prst="rect">
            <a:avLst/>
          </a:prstGeom>
        </p:spPr>
      </p:pic>
      <p:sp>
        <p:nvSpPr>
          <p:cNvPr id="48" name="Flowchart: Stored Data 47">
            <a:extLst>
              <a:ext uri="{FF2B5EF4-FFF2-40B4-BE49-F238E27FC236}">
                <a16:creationId xmlns:a16="http://schemas.microsoft.com/office/drawing/2014/main" id="{06E72DF1-7856-F342-65D6-0F81EBDDB0D4}"/>
              </a:ext>
            </a:extLst>
          </p:cNvPr>
          <p:cNvSpPr/>
          <p:nvPr/>
        </p:nvSpPr>
        <p:spPr>
          <a:xfrm rot="14153098">
            <a:off x="5965429" y="11467739"/>
            <a:ext cx="571833" cy="662585"/>
          </a:xfrm>
          <a:prstGeom prst="flowChartOnlineStorage">
            <a:avLst/>
          </a:prstGeom>
          <a:solidFill>
            <a:srgbClr val="FFD5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F79E040-666E-A1AF-65F6-37515CBB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>
            <a:off x="295659" y="11725275"/>
            <a:ext cx="1810693" cy="24176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65A080F-3F30-4483-A55A-525AA168E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188" t="9895" r="28986" b="86411"/>
          <a:stretch/>
        </p:blipFill>
        <p:spPr>
          <a:xfrm rot="16603392">
            <a:off x="5718671" y="11223992"/>
            <a:ext cx="1810693" cy="450377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98A2C77-1F2E-764F-1EC1-93C0AD5C9C25}"/>
              </a:ext>
            </a:extLst>
          </p:cNvPr>
          <p:cNvSpPr/>
          <p:nvPr/>
        </p:nvSpPr>
        <p:spPr>
          <a:xfrm rot="21402781" flipH="1" flipV="1">
            <a:off x="5546718" y="7103227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151661B-9B6E-F3CC-C005-FDD9CBF05E02}"/>
              </a:ext>
            </a:extLst>
          </p:cNvPr>
          <p:cNvSpPr/>
          <p:nvPr/>
        </p:nvSpPr>
        <p:spPr>
          <a:xfrm>
            <a:off x="6417787" y="5101590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95F5D0-EEDD-77C2-09E8-5FBD0D96C9D5}"/>
              </a:ext>
            </a:extLst>
          </p:cNvPr>
          <p:cNvSpPr/>
          <p:nvPr/>
        </p:nvSpPr>
        <p:spPr>
          <a:xfrm rot="183613" flipH="1">
            <a:off x="5441398" y="470450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CA70E06-DDF0-54A2-0773-3855AE5F9547}"/>
              </a:ext>
            </a:extLst>
          </p:cNvPr>
          <p:cNvSpPr/>
          <p:nvPr/>
        </p:nvSpPr>
        <p:spPr>
          <a:xfrm rot="21402781" flipH="1" flipV="1">
            <a:off x="5454207" y="7108364"/>
            <a:ext cx="1101919" cy="4622295"/>
          </a:xfrm>
          <a:custGeom>
            <a:avLst/>
            <a:gdLst>
              <a:gd name="connsiteX0" fmla="*/ 0 w 6015790"/>
              <a:gd name="connsiteY0" fmla="*/ 9282095 h 9282095"/>
              <a:gd name="connsiteX1" fmla="*/ 1179095 w 6015790"/>
              <a:gd name="connsiteY1" fmla="*/ 1461569 h 9282095"/>
              <a:gd name="connsiteX2" fmla="*/ 6015790 w 6015790"/>
              <a:gd name="connsiteY2" fmla="*/ 17779 h 928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15790" h="9282095">
                <a:moveTo>
                  <a:pt x="0" y="9282095"/>
                </a:moveTo>
                <a:cubicBezTo>
                  <a:pt x="88231" y="6143858"/>
                  <a:pt x="176463" y="3005622"/>
                  <a:pt x="1179095" y="1461569"/>
                </a:cubicBezTo>
                <a:cubicBezTo>
                  <a:pt x="2181727" y="-82484"/>
                  <a:pt x="4098758" y="-32353"/>
                  <a:pt x="6015790" y="17779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200F7B-4AF2-195E-3C66-A1C1D02C3120}"/>
              </a:ext>
            </a:extLst>
          </p:cNvPr>
          <p:cNvSpPr/>
          <p:nvPr/>
        </p:nvSpPr>
        <p:spPr>
          <a:xfrm>
            <a:off x="6509682" y="5106871"/>
            <a:ext cx="6350" cy="1981200"/>
          </a:xfrm>
          <a:custGeom>
            <a:avLst/>
            <a:gdLst>
              <a:gd name="connsiteX0" fmla="*/ 6350 w 6350"/>
              <a:gd name="connsiteY0" fmla="*/ 1981200 h 1981200"/>
              <a:gd name="connsiteX1" fmla="*/ 0 w 6350"/>
              <a:gd name="connsiteY1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" h="1981200">
                <a:moveTo>
                  <a:pt x="6350" y="1981200"/>
                </a:moveTo>
                <a:cubicBezTo>
                  <a:pt x="4233" y="1320800"/>
                  <a:pt x="2116" y="660400"/>
                  <a:pt x="0" y="0"/>
                </a:cubicBezTo>
              </a:path>
            </a:pathLst>
          </a:custGeom>
          <a:noFill/>
          <a:ln>
            <a:solidFill>
              <a:srgbClr val="FF93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4C817-12A7-BFCF-D860-E50A3DEF0E26}"/>
              </a:ext>
            </a:extLst>
          </p:cNvPr>
          <p:cNvSpPr txBox="1"/>
          <p:nvPr/>
        </p:nvSpPr>
        <p:spPr>
          <a:xfrm rot="19986329">
            <a:off x="6314033" y="868904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الف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C42060-C105-FC29-B258-7DCA36D1616C}"/>
              </a:ext>
            </a:extLst>
          </p:cNvPr>
          <p:cNvSpPr txBox="1"/>
          <p:nvPr/>
        </p:nvSpPr>
        <p:spPr>
          <a:xfrm rot="2045477">
            <a:off x="6379886" y="913731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2  Compset" panose="00000400000000000000" pitchFamily="2" charset="-78"/>
              </a:rPr>
              <a:t>ب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D049C7-351E-71FC-642D-0E3D72A9F887}"/>
              </a:ext>
            </a:extLst>
          </p:cNvPr>
          <p:cNvSpPr txBox="1"/>
          <p:nvPr/>
        </p:nvSpPr>
        <p:spPr>
          <a:xfrm rot="19444032">
            <a:off x="6471671" y="941715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ج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0DE58F4-20C3-F21E-596A-953808A65408}"/>
              </a:ext>
            </a:extLst>
          </p:cNvPr>
          <p:cNvSpPr txBox="1"/>
          <p:nvPr/>
        </p:nvSpPr>
        <p:spPr>
          <a:xfrm rot="1399797">
            <a:off x="6369726" y="982106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2  Compset" panose="00000400000000000000" pitchFamily="2" charset="-78"/>
              </a:rPr>
              <a:t>پ</a:t>
            </a:r>
            <a:endParaRPr 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1DE5-CE59-C062-A881-9A0038F1FF79}"/>
              </a:ext>
            </a:extLst>
          </p:cNvPr>
          <p:cNvSpPr txBox="1"/>
          <p:nvPr/>
        </p:nvSpPr>
        <p:spPr>
          <a:xfrm rot="19738030">
            <a:off x="6490717" y="10038727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چ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8E30C5-D358-2FE8-801F-A2DADB5E826E}"/>
              </a:ext>
            </a:extLst>
          </p:cNvPr>
          <p:cNvSpPr txBox="1"/>
          <p:nvPr/>
        </p:nvSpPr>
        <p:spPr>
          <a:xfrm rot="1399797">
            <a:off x="6347195" y="10474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ح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B91069-CBA5-3E5F-EE80-727B3CF4B260}"/>
              </a:ext>
            </a:extLst>
          </p:cNvPr>
          <p:cNvSpPr txBox="1"/>
          <p:nvPr/>
        </p:nvSpPr>
        <p:spPr>
          <a:xfrm rot="21003856">
            <a:off x="6523846" y="10801392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cs typeface="2  Compset" panose="00000400000000000000" pitchFamily="2" charset="-78"/>
              </a:rPr>
              <a:t>ل</a:t>
            </a:r>
            <a:endParaRPr lang="en-US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cs typeface="2  Compset" panose="00000400000000000000" pitchFamily="2" charset="-78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5B04B1E-C418-3204-2800-E1B909B7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250" b="86750" l="9500" r="24750">
                        <a14:foregroundMark x1="10500" y1="76625" x2="9875" y2="82500"/>
                        <a14:foregroundMark x1="11500" y1="82750" x2="18375" y2="86500"/>
                        <a14:foregroundMark x1="18375" y1="86500" x2="24000" y2="81750"/>
                        <a14:foregroundMark x1="24000" y1="81750" x2="23625" y2="79875"/>
                        <a14:foregroundMark x1="24000" y1="80500" x2="24750" y2="80125"/>
                      </a14:backgroundRemoval>
                    </a14:imgEffect>
                  </a14:imgLayer>
                </a14:imgProps>
              </a:ext>
            </a:extLst>
          </a:blip>
          <a:srcRect l="7763" t="70456" r="74493" b="11361"/>
          <a:stretch/>
        </p:blipFill>
        <p:spPr>
          <a:xfrm flipH="1">
            <a:off x="6362242" y="11090436"/>
            <a:ext cx="533957" cy="547147"/>
          </a:xfrm>
          <a:prstGeom prst="rect">
            <a:avLst/>
          </a:prstGeom>
        </p:spPr>
      </p:pic>
      <p:sp>
        <p:nvSpPr>
          <p:cNvPr id="77" name="Oval 76">
            <a:extLst>
              <a:ext uri="{FF2B5EF4-FFF2-40B4-BE49-F238E27FC236}">
                <a16:creationId xmlns:a16="http://schemas.microsoft.com/office/drawing/2014/main" id="{120919CE-9046-FE6B-39A9-39003905511D}"/>
              </a:ext>
            </a:extLst>
          </p:cNvPr>
          <p:cNvSpPr/>
          <p:nvPr/>
        </p:nvSpPr>
        <p:spPr>
          <a:xfrm>
            <a:off x="6481707" y="11204790"/>
            <a:ext cx="310827" cy="3262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2  Badr" panose="00000400000000000000" pitchFamily="2" charset="-78"/>
              </a:rPr>
              <a:t>7</a:t>
            </a:r>
            <a:endParaRPr lang="en-US" sz="2000" b="1" dirty="0">
              <a:cs typeface="2  Badr" panose="00000400000000000000" pitchFamily="2" charset="-78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0858CBF-C348-39A4-5984-8B70DF513801}"/>
              </a:ext>
            </a:extLst>
          </p:cNvPr>
          <p:cNvSpPr txBox="1"/>
          <p:nvPr/>
        </p:nvSpPr>
        <p:spPr>
          <a:xfrm rot="19986329">
            <a:off x="4044842" y="11707304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ت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B6747A-E044-1085-68C7-D5A38B7FB268}"/>
              </a:ext>
            </a:extLst>
          </p:cNvPr>
          <p:cNvSpPr txBox="1"/>
          <p:nvPr/>
        </p:nvSpPr>
        <p:spPr>
          <a:xfrm rot="1965728">
            <a:off x="4409117" y="11714741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>
                <a:cs typeface="2  Compset" panose="00000400000000000000" pitchFamily="2" charset="-78"/>
              </a:rPr>
              <a:t>خ</a:t>
            </a:r>
            <a:endParaRPr lang="en-US" sz="2000" dirty="0">
              <a:cs typeface="2  Compset" panose="00000400000000000000" pitchFamily="2" charset="-78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371AD0-96CF-FC5E-94C1-DCA5F076F8A4}"/>
              </a:ext>
            </a:extLst>
          </p:cNvPr>
          <p:cNvSpPr txBox="1"/>
          <p:nvPr/>
        </p:nvSpPr>
        <p:spPr>
          <a:xfrm rot="19986329">
            <a:off x="4630465" y="1174548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2  Compset" panose="00000400000000000000" pitchFamily="2" charset="-78"/>
              </a:rPr>
              <a:t>ع</a:t>
            </a:r>
            <a:endParaRPr lang="en-US" sz="2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2  Compset" panose="00000400000000000000" pitchFamily="2" charset="-7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FF870E5-4237-E1D2-094B-8BA0119AA152}"/>
              </a:ext>
            </a:extLst>
          </p:cNvPr>
          <p:cNvSpPr txBox="1"/>
          <p:nvPr/>
        </p:nvSpPr>
        <p:spPr>
          <a:xfrm rot="1965728">
            <a:off x="4897152" y="1172255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2  Compset" panose="00000400000000000000" pitchFamily="2" charset="-78"/>
              </a:rPr>
              <a:t>گ</a:t>
            </a: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cs typeface="2  Compset" panose="000004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1F9825-772C-B500-24F4-AC6205FA5E53}"/>
              </a:ext>
            </a:extLst>
          </p:cNvPr>
          <p:cNvSpPr txBox="1"/>
          <p:nvPr/>
        </p:nvSpPr>
        <p:spPr>
          <a:xfrm rot="19986329">
            <a:off x="5206887" y="11775809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2  Compset" panose="00000400000000000000" pitchFamily="2" charset="-78"/>
              </a:rPr>
              <a:t>ف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cs typeface="2  Compset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CB190D-D170-54F7-77D7-4A634978D187}"/>
              </a:ext>
            </a:extLst>
          </p:cNvPr>
          <p:cNvSpPr txBox="1"/>
          <p:nvPr/>
        </p:nvSpPr>
        <p:spPr>
          <a:xfrm rot="1965728">
            <a:off x="5518361" y="11699133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fa-IR" sz="2000" b="1" dirty="0">
                <a:ln/>
                <a:solidFill>
                  <a:schemeClr val="accent3"/>
                </a:solidFill>
                <a:cs typeface="2  Compset" panose="00000400000000000000" pitchFamily="2" charset="-78"/>
              </a:rPr>
              <a:t>ص</a:t>
            </a:r>
            <a:endParaRPr lang="en-US" sz="2000" b="1" dirty="0">
              <a:ln/>
              <a:solidFill>
                <a:schemeClr val="accent3"/>
              </a:solidFill>
              <a:cs typeface="2  Compset" panose="00000400000000000000" pitchFamily="2" charset="-7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9E18158-FB27-97B4-BFAF-1C6CF7C5F44F}"/>
              </a:ext>
            </a:extLst>
          </p:cNvPr>
          <p:cNvSpPr txBox="1"/>
          <p:nvPr/>
        </p:nvSpPr>
        <p:spPr>
          <a:xfrm rot="19986329">
            <a:off x="3846630" y="11611270"/>
            <a:ext cx="572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2  Compset" panose="00000400000000000000" pitchFamily="2" charset="-78"/>
              </a:rPr>
              <a:t>ظ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2  Compset" panose="00000400000000000000" pitchFamily="2" charset="-78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9BE60C9-3CA4-A82F-031E-7BF02B125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2" b="20106" l="40571" r="67631"/>
                    </a14:imgEffect>
                  </a14:imgLayer>
                </a14:imgProps>
              </a:ext>
            </a:extLst>
          </a:blip>
          <a:srcRect l="37188" t="11606" r="28986" b="86411"/>
          <a:stretch/>
        </p:blipFill>
        <p:spPr>
          <a:xfrm rot="10800000">
            <a:off x="1374227" y="198079"/>
            <a:ext cx="1810693" cy="241768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43F441-21C0-FADD-BCE0-7F32A7C86FF4}"/>
              </a:ext>
            </a:extLst>
          </p:cNvPr>
          <p:cNvCxnSpPr>
            <a:cxnSpLocks/>
          </p:cNvCxnSpPr>
          <p:nvPr/>
        </p:nvCxnSpPr>
        <p:spPr>
          <a:xfrm>
            <a:off x="63651" y="455813"/>
            <a:ext cx="5575149" cy="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159D06-9CD9-F0C1-B18E-9F8AD5F09E71}"/>
              </a:ext>
            </a:extLst>
          </p:cNvPr>
          <p:cNvCxnSpPr>
            <a:cxnSpLocks/>
          </p:cNvCxnSpPr>
          <p:nvPr/>
        </p:nvCxnSpPr>
        <p:spPr>
          <a:xfrm flipV="1">
            <a:off x="-1938" y="452182"/>
            <a:ext cx="16581" cy="11264448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C28EB6C-4867-60D0-1A7C-00BD9AB3A4A0}"/>
              </a:ext>
            </a:extLst>
          </p:cNvPr>
          <p:cNvCxnSpPr>
            <a:cxnSpLocks/>
          </p:cNvCxnSpPr>
          <p:nvPr/>
        </p:nvCxnSpPr>
        <p:spPr>
          <a:xfrm>
            <a:off x="-4851" y="11737511"/>
            <a:ext cx="5876012" cy="8180"/>
          </a:xfrm>
          <a:prstGeom prst="line">
            <a:avLst/>
          </a:prstGeom>
          <a:ln>
            <a:solidFill>
              <a:srgbClr val="FF93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0D761C-5F96-24DC-272A-71455A0841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920" y1="30573" x2="36384" y2="34395"/>
                        <a14:foregroundMark x1="33929" y1="33121" x2="39509" y2="35350"/>
                        <a14:foregroundMark x1="45759" y1="38535" x2="60268" y2="43949"/>
                      </a14:backgroundRemoval>
                    </a14:imgEffect>
                  </a14:imgLayer>
                </a14:imgProps>
              </a:ext>
            </a:extLst>
          </a:blip>
          <a:srcRect l="11295" t="7880" r="29527"/>
          <a:stretch/>
        </p:blipFill>
        <p:spPr>
          <a:xfrm flipH="1">
            <a:off x="5934388" y="11508685"/>
            <a:ext cx="765973" cy="8357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DA098E-8411-55B9-D60C-CA07C88840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68" t="11630" r="11932" b="13213"/>
          <a:stretch/>
        </p:blipFill>
        <p:spPr>
          <a:xfrm>
            <a:off x="238509" y="-12310"/>
            <a:ext cx="450067" cy="450377"/>
          </a:xfrm>
          <a:prstGeom prst="ellipse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7D8E161-52CC-C73A-1DFC-BD0CF4334D7D}"/>
              </a:ext>
            </a:extLst>
          </p:cNvPr>
          <p:cNvSpPr txBox="1"/>
          <p:nvPr/>
        </p:nvSpPr>
        <p:spPr>
          <a:xfrm>
            <a:off x="4421763" y="50716"/>
            <a:ext cx="1836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400" dirty="0">
                <a:cs typeface="2  Badr" panose="00000400000000000000" pitchFamily="2" charset="-78"/>
              </a:rPr>
              <a:t>روان خوانی اول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296BE-26CB-078E-1A86-727D9429FB67}"/>
              </a:ext>
            </a:extLst>
          </p:cNvPr>
          <p:cNvSpPr txBox="1"/>
          <p:nvPr/>
        </p:nvSpPr>
        <p:spPr>
          <a:xfrm>
            <a:off x="702086" y="443560"/>
            <a:ext cx="5481138" cy="1057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به نام خدای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endParaRPr kumimoji="0" lang="fa-I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روان خوانی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« ر»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ترکیبات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َ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رِ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–ریـ - ری - ره 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کلمات جدید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سَرما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بَرادَر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مادَرَم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آرام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سَرد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دارا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سَرَم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بَبر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بار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مار دار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دَر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روستا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سَردار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اَرباب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بَرابَر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سَردَرد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سَراب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تَرس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تَبَر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دامدار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رامسَر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آبدار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مور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رَسم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تَرسو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رودبار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راست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سوسمار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تَمبر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راس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و-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آستارا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بَستَر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آستَر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مَرد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-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,Bold"/>
                <a:ea typeface="Calibri" panose="020F0502020204030204" pitchFamily="34" charset="0"/>
                <a:cs typeface="B Badr" panose="00000400000000000000" pitchFamily="2" charset="-78"/>
              </a:rPr>
              <a:t> 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دارَم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متن روان خوانی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60000"/>
                    <a:lumOff val="40000"/>
                  </a:srgbClr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: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مادَر با سارا آرام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سارا بَرادَر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اَبر با باد آمَد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رود آب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اَسَد دَرس دارد.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Badr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Badr" panose="00000400000000000000" pitchFamily="2" charset="-78"/>
              </a:rPr>
              <a:t> 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سَما توت دارَد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  Nazanin,Bold"/>
                <a:ea typeface="Calibri" panose="020F0502020204030204" pitchFamily="34" charset="0"/>
                <a:cs typeface="B Badr" panose="00000400000000000000" pitchFamily="2" charset="-78"/>
              </a:rPr>
              <a:t> 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  Nazanin,Bold"/>
              <a:ea typeface="Calibri" panose="020F0502020204030204" pitchFamily="34" charset="0"/>
              <a:cs typeface="B Badr" panose="00000400000000000000" pitchFamily="2" charset="-78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449D5BA-CF38-29AF-1D54-81A568479C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796085" y="10453255"/>
            <a:ext cx="1121163" cy="1189946"/>
          </a:xfrm>
          <a:prstGeom prst="rect">
            <a:avLst/>
          </a:prstGeom>
        </p:spPr>
      </p:pic>
      <p:pic>
        <p:nvPicPr>
          <p:cNvPr id="39" name="Picture 38" descr="A cartoon of a green alligator&#10;&#10;AI-generated content may be incorrect.">
            <a:extLst>
              <a:ext uri="{FF2B5EF4-FFF2-40B4-BE49-F238E27FC236}">
                <a16:creationId xmlns:a16="http://schemas.microsoft.com/office/drawing/2014/main" id="{B4A68362-8302-5359-5643-D3D0A7D713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803" r="90612">
                        <a14:foregroundMark x1="7891" y1="64490" x2="7891" y2="64490"/>
                        <a14:foregroundMark x1="6803" y1="62857" x2="6803" y2="62857"/>
                        <a14:foregroundMark x1="72789" y1="28571" x2="72789" y2="28571"/>
                        <a14:foregroundMark x1="72245" y1="25714" x2="72245" y2="25714"/>
                        <a14:foregroundMark x1="71837" y1="24898" x2="71837" y2="24898"/>
                        <a14:foregroundMark x1="71837" y1="24898" x2="71837" y2="24898"/>
                        <a14:foregroundMark x1="67211" y1="27959" x2="66667" y2="31633"/>
                        <a14:foregroundMark x1="70748" y1="27143" x2="73333" y2="31020"/>
                        <a14:foregroundMark x1="73333" y1="26327" x2="70748" y2="27143"/>
                        <a14:foregroundMark x1="72245" y1="27959" x2="72245" y2="27959"/>
                        <a14:foregroundMark x1="71837" y1="26327" x2="71837" y2="26327"/>
                        <a14:foregroundMark x1="70748" y1="23265" x2="70748" y2="23265"/>
                        <a14:foregroundMark x1="70748" y1="23265" x2="70748" y2="23265"/>
                        <a14:foregroundMark x1="70748" y1="23265" x2="70748" y2="23265"/>
                        <a14:foregroundMark x1="70748" y1="21837" x2="70748" y2="21837"/>
                        <a14:foregroundMark x1="71293" y1="21837" x2="71837" y2="24898"/>
                        <a14:foregroundMark x1="71837" y1="24898" x2="71837" y2="24898"/>
                        <a14:foregroundMark x1="72789" y1="26327" x2="72789" y2="26327"/>
                        <a14:foregroundMark x1="72789" y1="26327" x2="72789" y2="26327"/>
                        <a14:foregroundMark x1="72789" y1="25714" x2="72789" y2="25714"/>
                        <a14:foregroundMark x1="72789" y1="25714" x2="73333" y2="27959"/>
                        <a14:foregroundMark x1="73333" y1="27959" x2="73333" y2="27959"/>
                        <a14:foregroundMark x1="66259" y1="27143" x2="66259" y2="27143"/>
                        <a14:foregroundMark x1="66259" y1="26327" x2="66259" y2="26327"/>
                        <a14:foregroundMark x1="65714" y1="24082" x2="65714" y2="24082"/>
                        <a14:foregroundMark x1="65714" y1="24082" x2="65714" y2="24082"/>
                        <a14:foregroundMark x1="65714" y1="24082" x2="65714" y2="26327"/>
                        <a14:foregroundMark x1="65714" y1="26327" x2="66259" y2="28571"/>
                        <a14:foregroundMark x1="66259" y1="28571" x2="66259" y2="28571"/>
                        <a14:foregroundMark x1="67211" y1="28571" x2="67211" y2="28571"/>
                        <a14:foregroundMark x1="67211" y1="26327" x2="67211" y2="26327"/>
                        <a14:foregroundMark x1="66667" y1="24082" x2="66667" y2="24082"/>
                        <a14:foregroundMark x1="66667" y1="24082" x2="66667" y2="24082"/>
                        <a14:foregroundMark x1="90612" y1="33265" x2="90068" y2="35510"/>
                        <a14:foregroundMark x1="90612" y1="34082" x2="90612" y2="34082"/>
                        <a14:foregroundMark x1="74830" y1="26327" x2="74830" y2="26327"/>
                        <a14:foregroundMark x1="73878" y1="27959" x2="73878" y2="27959"/>
                        <a14:foregroundMark x1="56599" y1="56735" x2="56599" y2="5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5839" y="10666320"/>
            <a:ext cx="1486774" cy="118994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3441FDE-32FD-AE06-E0EA-95363DF64E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6229" y="10899821"/>
            <a:ext cx="695349" cy="73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96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2637</TotalTime>
  <Words>9165</Words>
  <Application>Microsoft Office PowerPoint</Application>
  <PresentationFormat>Widescreen</PresentationFormat>
  <Paragraphs>2016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2  Badr</vt:lpstr>
      <vt:lpstr>2  Compset</vt:lpstr>
      <vt:lpstr>2  Nazanin,Bold</vt:lpstr>
      <vt:lpstr>Aptos</vt:lpstr>
      <vt:lpstr>Aptos Display</vt:lpstr>
      <vt:lpstr>Arial</vt:lpstr>
      <vt:lpstr>B Badr</vt:lpstr>
      <vt:lpstr>Badr</vt:lpstr>
      <vt:lpstr>Calibri</vt:lpstr>
      <vt:lpstr>IranNastaliq</vt:lpstr>
      <vt:lpstr>Sakkal Majalla,Bold</vt:lpstr>
      <vt:lpstr>Times New Roman,Bold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Derakhht</dc:creator>
  <cp:lastModifiedBy>M T</cp:lastModifiedBy>
  <cp:revision>55</cp:revision>
  <dcterms:created xsi:type="dcterms:W3CDTF">2025-08-21T06:42:12Z</dcterms:created>
  <dcterms:modified xsi:type="dcterms:W3CDTF">2025-09-04T12:52:01Z</dcterms:modified>
</cp:coreProperties>
</file>