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6"/>
  </p:notesMasterIdLst>
  <p:sldIdLst>
    <p:sldId id="345" r:id="rId2"/>
    <p:sldId id="346" r:id="rId3"/>
    <p:sldId id="412" r:id="rId4"/>
    <p:sldId id="413" r:id="rId5"/>
    <p:sldId id="414" r:id="rId6"/>
    <p:sldId id="416" r:id="rId7"/>
    <p:sldId id="450" r:id="rId8"/>
    <p:sldId id="418" r:id="rId9"/>
    <p:sldId id="419" r:id="rId10"/>
    <p:sldId id="451" r:id="rId11"/>
    <p:sldId id="452" r:id="rId12"/>
    <p:sldId id="453" r:id="rId13"/>
    <p:sldId id="454" r:id="rId14"/>
    <p:sldId id="455" r:id="rId15"/>
    <p:sldId id="456" r:id="rId16"/>
    <p:sldId id="457" r:id="rId17"/>
    <p:sldId id="458" r:id="rId18"/>
    <p:sldId id="459" r:id="rId19"/>
    <p:sldId id="460" r:id="rId20"/>
    <p:sldId id="461" r:id="rId21"/>
    <p:sldId id="462" r:id="rId22"/>
    <p:sldId id="463" r:id="rId23"/>
    <p:sldId id="464" r:id="rId24"/>
    <p:sldId id="417" r:id="rId25"/>
    <p:sldId id="420" r:id="rId26"/>
    <p:sldId id="421" r:id="rId27"/>
    <p:sldId id="465" r:id="rId28"/>
    <p:sldId id="466" r:id="rId29"/>
    <p:sldId id="476" r:id="rId30"/>
    <p:sldId id="422" r:id="rId31"/>
    <p:sldId id="423" r:id="rId32"/>
    <p:sldId id="424" r:id="rId33"/>
    <p:sldId id="449" r:id="rId34"/>
    <p:sldId id="477" r:id="rId35"/>
    <p:sldId id="467" r:id="rId36"/>
    <p:sldId id="468" r:id="rId37"/>
    <p:sldId id="478" r:id="rId38"/>
    <p:sldId id="448" r:id="rId39"/>
    <p:sldId id="425" r:id="rId40"/>
    <p:sldId id="469" r:id="rId41"/>
    <p:sldId id="470" r:id="rId42"/>
    <p:sldId id="479" r:id="rId43"/>
    <p:sldId id="426" r:id="rId44"/>
    <p:sldId id="427" r:id="rId45"/>
    <p:sldId id="428" r:id="rId46"/>
    <p:sldId id="480" r:id="rId47"/>
    <p:sldId id="429" r:id="rId48"/>
    <p:sldId id="431" r:id="rId49"/>
    <p:sldId id="481" r:id="rId50"/>
    <p:sldId id="432" r:id="rId51"/>
    <p:sldId id="433" r:id="rId52"/>
    <p:sldId id="482" r:id="rId53"/>
    <p:sldId id="434" r:id="rId54"/>
    <p:sldId id="483" r:id="rId55"/>
    <p:sldId id="435" r:id="rId56"/>
    <p:sldId id="436" r:id="rId57"/>
    <p:sldId id="471" r:id="rId58"/>
    <p:sldId id="472" r:id="rId59"/>
    <p:sldId id="437" r:id="rId60"/>
    <p:sldId id="473" r:id="rId61"/>
    <p:sldId id="439" r:id="rId62"/>
    <p:sldId id="438" r:id="rId63"/>
    <p:sldId id="484" r:id="rId64"/>
    <p:sldId id="440" r:id="rId65"/>
    <p:sldId id="441" r:id="rId66"/>
    <p:sldId id="474" r:id="rId67"/>
    <p:sldId id="475" r:id="rId68"/>
    <p:sldId id="485" r:id="rId69"/>
    <p:sldId id="442" r:id="rId70"/>
    <p:sldId id="443" r:id="rId71"/>
    <p:sldId id="486" r:id="rId72"/>
    <p:sldId id="446" r:id="rId73"/>
    <p:sldId id="487" r:id="rId74"/>
    <p:sldId id="447" r:id="rId7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4104" userDrawn="1">
          <p15:clr>
            <a:srgbClr val="A4A3A4"/>
          </p15:clr>
        </p15:guide>
        <p15:guide id="4" pos="2808" userDrawn="1">
          <p15:clr>
            <a:srgbClr val="A4A3A4"/>
          </p15:clr>
        </p15:guide>
        <p15:guide id="5" pos="3264" userDrawn="1">
          <p15:clr>
            <a:srgbClr val="A4A3A4"/>
          </p15:clr>
        </p15:guide>
        <p15:guide id="6" orient="horz" pos="55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2C7"/>
    <a:srgbClr val="3DDF35"/>
    <a:srgbClr val="F1C659"/>
    <a:srgbClr val="42FCE6"/>
    <a:srgbClr val="FCF274"/>
    <a:srgbClr val="AE9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716" y="-84"/>
      </p:cViewPr>
      <p:guideLst>
        <p:guide orient="horz" pos="768"/>
        <p:guide pos="192"/>
        <p:guide pos="4104"/>
        <p:guide pos="2808"/>
        <p:guide pos="3264"/>
        <p:guide orient="horz" pos="55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03C2F-2DED-4598-B37B-4AA73341669F}" type="datetimeFigureOut">
              <a:rPr lang="en-US" smtClean="0"/>
              <a:t>10/12/2025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F5634-0832-4074-BB45-FBB9870CB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713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101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267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810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303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582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6544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049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595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4317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9607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728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6422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6631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748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179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5891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9441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6261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7693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9194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2128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232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1916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4527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5354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35305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0665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4321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0055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0484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6513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2145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338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2579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0227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2570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3545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23038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1053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731627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1204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76870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2194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997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29426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4065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07120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657133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65559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2848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41671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34039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18087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23207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2986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58911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90723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00582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275213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41291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642241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84330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9171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78517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2363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758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86069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18971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22506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670367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466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294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10DC1-9698-42EB-8281-3FDF7DB5A9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5146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2407" y="1973553"/>
            <a:ext cx="7053943" cy="13617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4814" y="3600043"/>
            <a:ext cx="5809129" cy="16235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4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9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4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9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4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9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9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16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6598" y="254416"/>
            <a:ext cx="1867220" cy="54206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4938" y="254416"/>
            <a:ext cx="5463348" cy="54206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9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64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544" y="4082402"/>
            <a:ext cx="7053943" cy="1261780"/>
          </a:xfrm>
        </p:spPr>
        <p:txBody>
          <a:bodyPr anchor="t"/>
          <a:lstStyle>
            <a:lvl1pPr algn="l">
              <a:defRPr sz="363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544" y="2692680"/>
            <a:ext cx="7053943" cy="1389722"/>
          </a:xfrm>
        </p:spPr>
        <p:txBody>
          <a:bodyPr anchor="b"/>
          <a:lstStyle>
            <a:lvl1pPr marL="0" indent="0">
              <a:buNone/>
              <a:defRPr sz="1815">
                <a:solidFill>
                  <a:schemeClr val="tx1">
                    <a:tint val="75000"/>
                  </a:schemeClr>
                </a:solidFill>
              </a:defRPr>
            </a:lvl1pPr>
            <a:lvl2pPr marL="414955" indent="0">
              <a:buNone/>
              <a:defRPr sz="1634">
                <a:solidFill>
                  <a:schemeClr val="tx1">
                    <a:tint val="75000"/>
                  </a:schemeClr>
                </a:solidFill>
              </a:defRPr>
            </a:lvl2pPr>
            <a:lvl3pPr marL="829909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3pPr>
            <a:lvl4pPr marL="124486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4pPr>
            <a:lvl5pPr marL="1659819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5pPr>
            <a:lvl6pPr marL="207477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6pPr>
            <a:lvl7pPr marL="248972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7pPr>
            <a:lvl8pPr marL="2904683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8pPr>
            <a:lvl9pPr marL="331963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60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938" y="1482371"/>
            <a:ext cx="3665284" cy="41926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8534" y="1482371"/>
            <a:ext cx="3665284" cy="41926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3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938" y="1422076"/>
            <a:ext cx="3666725" cy="59265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4938" y="2014730"/>
            <a:ext cx="3666725" cy="3660338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15653" y="1422076"/>
            <a:ext cx="3668166" cy="59265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15653" y="2014730"/>
            <a:ext cx="3668166" cy="3660338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3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57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17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938" y="252944"/>
            <a:ext cx="2730234" cy="1076483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4583" y="252944"/>
            <a:ext cx="4639235" cy="5422124"/>
          </a:xfrm>
        </p:spPr>
        <p:txBody>
          <a:bodyPr/>
          <a:lstStyle>
            <a:lvl1pPr>
              <a:defRPr sz="2904"/>
            </a:lvl1pPr>
            <a:lvl2pPr>
              <a:defRPr sz="2541"/>
            </a:lvl2pPr>
            <a:lvl3pPr>
              <a:defRPr sz="2178"/>
            </a:lvl3pPr>
            <a:lvl4pPr>
              <a:defRPr sz="1815"/>
            </a:lvl4pPr>
            <a:lvl5pPr>
              <a:defRPr sz="1815"/>
            </a:lvl5pPr>
            <a:lvl6pPr>
              <a:defRPr sz="1815"/>
            </a:lvl6pPr>
            <a:lvl7pPr>
              <a:defRPr sz="1815"/>
            </a:lvl7pPr>
            <a:lvl8pPr>
              <a:defRPr sz="1815"/>
            </a:lvl8pPr>
            <a:lvl9pPr>
              <a:defRPr sz="18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938" y="1329428"/>
            <a:ext cx="2730234" cy="4345640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67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6614" y="4447111"/>
            <a:ext cx="4979254" cy="525007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6614" y="567654"/>
            <a:ext cx="4979254" cy="3811810"/>
          </a:xfrm>
        </p:spPr>
        <p:txBody>
          <a:bodyPr/>
          <a:lstStyle>
            <a:lvl1pPr marL="0" indent="0">
              <a:buNone/>
              <a:defRPr sz="2904"/>
            </a:lvl1pPr>
            <a:lvl2pPr marL="414955" indent="0">
              <a:buNone/>
              <a:defRPr sz="2541"/>
            </a:lvl2pPr>
            <a:lvl3pPr marL="829909" indent="0">
              <a:buNone/>
              <a:defRPr sz="2178"/>
            </a:lvl3pPr>
            <a:lvl4pPr marL="1244864" indent="0">
              <a:buNone/>
              <a:defRPr sz="1815"/>
            </a:lvl4pPr>
            <a:lvl5pPr marL="1659819" indent="0">
              <a:buNone/>
              <a:defRPr sz="1815"/>
            </a:lvl5pPr>
            <a:lvl6pPr marL="2074774" indent="0">
              <a:buNone/>
              <a:defRPr sz="1815"/>
            </a:lvl6pPr>
            <a:lvl7pPr marL="2489728" indent="0">
              <a:buNone/>
              <a:defRPr sz="1815"/>
            </a:lvl7pPr>
            <a:lvl8pPr marL="2904683" indent="0">
              <a:buNone/>
              <a:defRPr sz="1815"/>
            </a:lvl8pPr>
            <a:lvl9pPr marL="3319638" indent="0">
              <a:buNone/>
              <a:defRPr sz="181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6614" y="4972118"/>
            <a:ext cx="4979254" cy="745597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84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938" y="254415"/>
            <a:ext cx="7468881" cy="105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938" y="1482371"/>
            <a:ext cx="7468881" cy="4192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938" y="5888306"/>
            <a:ext cx="1936376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5409" y="5888306"/>
            <a:ext cx="2627939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47442" y="5888306"/>
            <a:ext cx="1936376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4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829909" rtl="0" eaLnBrk="1" latinLnBrk="0" hangingPunct="1">
        <a:spcBef>
          <a:spcPct val="0"/>
        </a:spcBef>
        <a:buNone/>
        <a:defRPr sz="39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1216" indent="-311216" algn="l" defTabSz="829909" rtl="0" eaLnBrk="1" latinLnBrk="0" hangingPunct="1">
        <a:spcBef>
          <a:spcPct val="20000"/>
        </a:spcBef>
        <a:buFont typeface="Arial" pitchFamily="34" charset="0"/>
        <a:buChar char="•"/>
        <a:defRPr sz="2904" kern="1200">
          <a:solidFill>
            <a:schemeClr val="tx1"/>
          </a:solidFill>
          <a:latin typeface="+mn-lt"/>
          <a:ea typeface="+mn-ea"/>
          <a:cs typeface="+mn-cs"/>
        </a:defRPr>
      </a:lvl1pPr>
      <a:lvl2pPr marL="674301" indent="-259347" algn="l" defTabSz="829909" rtl="0" eaLnBrk="1" latinLnBrk="0" hangingPunct="1">
        <a:spcBef>
          <a:spcPct val="20000"/>
        </a:spcBef>
        <a:buFont typeface="Arial" pitchFamily="34" charset="0"/>
        <a:buChar char="–"/>
        <a:defRPr sz="2541" kern="1200">
          <a:solidFill>
            <a:schemeClr val="tx1"/>
          </a:solidFill>
          <a:latin typeface="+mn-lt"/>
          <a:ea typeface="+mn-ea"/>
          <a:cs typeface="+mn-cs"/>
        </a:defRPr>
      </a:lvl2pPr>
      <a:lvl3pPr marL="1037387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2178" kern="1200">
          <a:solidFill>
            <a:schemeClr val="tx1"/>
          </a:solidFill>
          <a:latin typeface="+mn-lt"/>
          <a:ea typeface="+mn-ea"/>
          <a:cs typeface="+mn-cs"/>
        </a:defRPr>
      </a:lvl3pPr>
      <a:lvl4pPr marL="1452342" indent="-207477" algn="l" defTabSz="829909" rtl="0" eaLnBrk="1" latinLnBrk="0" hangingPunct="1">
        <a:spcBef>
          <a:spcPct val="20000"/>
        </a:spcBef>
        <a:buFont typeface="Arial" pitchFamily="34" charset="0"/>
        <a:buChar char="–"/>
        <a:defRPr sz="1815" kern="1200">
          <a:solidFill>
            <a:schemeClr val="tx1"/>
          </a:solidFill>
          <a:latin typeface="+mn-lt"/>
          <a:ea typeface="+mn-ea"/>
          <a:cs typeface="+mn-cs"/>
        </a:defRPr>
      </a:lvl4pPr>
      <a:lvl5pPr marL="1867296" indent="-207477" algn="l" defTabSz="829909" rtl="0" eaLnBrk="1" latinLnBrk="0" hangingPunct="1">
        <a:spcBef>
          <a:spcPct val="20000"/>
        </a:spcBef>
        <a:buFont typeface="Arial" pitchFamily="34" charset="0"/>
        <a:buChar char="»"/>
        <a:defRPr sz="1815" kern="1200">
          <a:solidFill>
            <a:schemeClr val="tx1"/>
          </a:solidFill>
          <a:latin typeface="+mn-lt"/>
          <a:ea typeface="+mn-ea"/>
          <a:cs typeface="+mn-cs"/>
        </a:defRPr>
      </a:lvl5pPr>
      <a:lvl6pPr marL="2282251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6pPr>
      <a:lvl7pPr marL="2697206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7pPr>
      <a:lvl8pPr marL="3112160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8pPr>
      <a:lvl9pPr marL="3527115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1pPr>
      <a:lvl2pPr marL="414955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2pPr>
      <a:lvl3pPr marL="82990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3pPr>
      <a:lvl4pPr marL="124486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4pPr>
      <a:lvl5pPr marL="165981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5pPr>
      <a:lvl6pPr marL="207477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6pPr>
      <a:lvl7pPr marL="248972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7pPr>
      <a:lvl8pPr marL="2904683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8pPr>
      <a:lvl9pPr marL="331963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891D98-A082-096C-8C91-7C261BB246D2}"/>
              </a:ext>
            </a:extLst>
          </p:cNvPr>
          <p:cNvSpPr txBox="1"/>
          <p:nvPr/>
        </p:nvSpPr>
        <p:spPr>
          <a:xfrm>
            <a:off x="342479" y="204279"/>
            <a:ext cx="6173041" cy="6624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به نام خالق هستی</a:t>
            </a:r>
          </a:p>
          <a:p>
            <a:pPr algn="ctr" rtl="1"/>
            <a:endParaRPr lang="fa-IR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ctr" rtl="1"/>
            <a:endParaRPr lang="fa-IR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ctr" rtl="1"/>
            <a:endParaRPr lang="fa-IR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ctr" rtl="1"/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این کتاب به همت موسسه فرهنگی آموزشی الوند قله افتخار آموزش تألیف گردیده است.</a:t>
            </a:r>
          </a:p>
          <a:p>
            <a:pPr algn="ctr" rtl="1"/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r" rtl="1"/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عنوان کتاب: دفتر مشق کلاس اول 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نام نویسنده و جمع آوری کننده: سمانه یوسفی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طراح قالب صفحه: معصومه توانگر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صفحه آرایی: معصومه توانگر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تایپ: معصومه توانگر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طراح جلد: مهدیه اکبری</a:t>
            </a:r>
          </a:p>
          <a:p>
            <a:pPr algn="r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مصحح: سمانه یوسفی</a:t>
            </a:r>
          </a:p>
          <a:p>
            <a:pPr algn="ctr" rtl="1"/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کلیه حقوق مادی و معنوی این اثر متعلق به موسسه فرهنگی آموزشی الوند قله افتخار آموزش است و هر گونه کپی برداری از آن شرعاً و قانوناً مجاز نمی باشد. </a:t>
            </a: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1200" b="1" dirty="0">
              <a:solidFill>
                <a:srgbClr val="000000"/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1200" b="1" dirty="0">
                <a:solidFill>
                  <a:srgbClr val="000000"/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محصولات دیگر:</a:t>
            </a:r>
          </a:p>
          <a:p>
            <a:pPr algn="just" rtl="1">
              <a:lnSpc>
                <a:spcPct val="150000"/>
              </a:lnSpc>
            </a:pPr>
            <a:endParaRPr lang="en-US" sz="1200" b="1" dirty="0"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  <p:pic>
        <p:nvPicPr>
          <p:cNvPr id="3" name="Picture 2" descr="A logo with a mountain and text&#10;&#10;AI-generated content may be incorrect.">
            <a:extLst>
              <a:ext uri="{FF2B5EF4-FFF2-40B4-BE49-F238E27FC236}">
                <a16:creationId xmlns:a16="http://schemas.microsoft.com/office/drawing/2014/main" id="{D0794BA6-F470-7F91-15DA-7E9FDA177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629" y="115990"/>
            <a:ext cx="796892" cy="796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poster with cartoon characters&#10;&#10;AI-generated content may be incorrect.">
            <a:extLst>
              <a:ext uri="{FF2B5EF4-FFF2-40B4-BE49-F238E27FC236}">
                <a16:creationId xmlns:a16="http://schemas.microsoft.com/office/drawing/2014/main" id="{7CB9ADA5-8F4E-471D-A37D-A68D8A65E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468" y="6312205"/>
            <a:ext cx="947302" cy="1338942"/>
          </a:xfrm>
          <a:prstGeom prst="rect">
            <a:avLst/>
          </a:prstGeom>
        </p:spPr>
      </p:pic>
      <p:pic>
        <p:nvPicPr>
          <p:cNvPr id="11" name="Picture 10" descr="A screenshot of a game&#10;&#10;AI-generated content may be incorrect.">
            <a:extLst>
              <a:ext uri="{FF2B5EF4-FFF2-40B4-BE49-F238E27FC236}">
                <a16:creationId xmlns:a16="http://schemas.microsoft.com/office/drawing/2014/main" id="{0B60226F-5A27-F435-C1E1-3B90380D6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097" y="6318555"/>
            <a:ext cx="945507" cy="1317521"/>
          </a:xfrm>
          <a:prstGeom prst="rect">
            <a:avLst/>
          </a:prstGeom>
        </p:spPr>
      </p:pic>
      <p:pic>
        <p:nvPicPr>
          <p:cNvPr id="13" name="Picture 12" descr="A cartoon character on a pink background&#10;&#10;AI-generated content may be incorrect.">
            <a:extLst>
              <a:ext uri="{FF2B5EF4-FFF2-40B4-BE49-F238E27FC236}">
                <a16:creationId xmlns:a16="http://schemas.microsoft.com/office/drawing/2014/main" id="{B279BCF2-E05E-F943-3A3D-2B06083A15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768" y="7883115"/>
            <a:ext cx="947302" cy="1338942"/>
          </a:xfrm>
          <a:prstGeom prst="rect">
            <a:avLst/>
          </a:prstGeom>
        </p:spPr>
      </p:pic>
      <p:pic>
        <p:nvPicPr>
          <p:cNvPr id="15" name="Picture 14" descr="A cartoon of a child holding a number&#10;&#10;AI-generated content may be incorrect.">
            <a:extLst>
              <a:ext uri="{FF2B5EF4-FFF2-40B4-BE49-F238E27FC236}">
                <a16:creationId xmlns:a16="http://schemas.microsoft.com/office/drawing/2014/main" id="{F3A825B4-B817-995F-F200-CD08FF5F67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547" y="7883115"/>
            <a:ext cx="947302" cy="1338942"/>
          </a:xfrm>
          <a:prstGeom prst="rect">
            <a:avLst/>
          </a:prstGeom>
        </p:spPr>
      </p:pic>
      <p:pic>
        <p:nvPicPr>
          <p:cNvPr id="17" name="Picture 16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9E32611-93B4-4566-1630-AC0D2B1FBB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53" y="7883115"/>
            <a:ext cx="947302" cy="1338942"/>
          </a:xfrm>
          <a:prstGeom prst="rect">
            <a:avLst/>
          </a:prstGeom>
        </p:spPr>
      </p:pic>
      <p:pic>
        <p:nvPicPr>
          <p:cNvPr id="19" name="Picture 18" descr="A cartoon animal on a hot air balloon&#10;&#10;AI-generated content may be incorrect.">
            <a:extLst>
              <a:ext uri="{FF2B5EF4-FFF2-40B4-BE49-F238E27FC236}">
                <a16:creationId xmlns:a16="http://schemas.microsoft.com/office/drawing/2014/main" id="{0D164E27-2518-85B7-C486-60E886F6F4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701" y="6324905"/>
            <a:ext cx="947302" cy="1338942"/>
          </a:xfrm>
          <a:prstGeom prst="rect">
            <a:avLst/>
          </a:prstGeom>
        </p:spPr>
      </p:pic>
      <p:pic>
        <p:nvPicPr>
          <p:cNvPr id="21" name="Picture 20" descr="Cartoon animals reading books in a field&#10;&#10;AI-generated content may be incorrect.">
            <a:extLst>
              <a:ext uri="{FF2B5EF4-FFF2-40B4-BE49-F238E27FC236}">
                <a16:creationId xmlns:a16="http://schemas.microsoft.com/office/drawing/2014/main" id="{E61380F5-2159-E1A8-1538-A6629CE945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263" y="7213644"/>
            <a:ext cx="945938" cy="133894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988ABE5-57E2-DD94-9341-1D7E9E049539}"/>
              </a:ext>
            </a:extLst>
          </p:cNvPr>
          <p:cNvSpPr/>
          <p:nvPr/>
        </p:nvSpPr>
        <p:spPr>
          <a:xfrm>
            <a:off x="1425468" y="631220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29B7B0F-E846-4A8D-BCC4-6820E7275AC4}"/>
              </a:ext>
            </a:extLst>
          </p:cNvPr>
          <p:cNvSpPr/>
          <p:nvPr/>
        </p:nvSpPr>
        <p:spPr>
          <a:xfrm>
            <a:off x="2494172" y="6303484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B8875E-9826-55DF-9B3E-D2A249463FB5}"/>
              </a:ext>
            </a:extLst>
          </p:cNvPr>
          <p:cNvSpPr/>
          <p:nvPr/>
        </p:nvSpPr>
        <p:spPr>
          <a:xfrm>
            <a:off x="3643793" y="6324706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BE5A33-73C0-F48E-F6E3-A6740EE61A41}"/>
              </a:ext>
            </a:extLst>
          </p:cNvPr>
          <p:cNvSpPr/>
          <p:nvPr/>
        </p:nvSpPr>
        <p:spPr>
          <a:xfrm>
            <a:off x="1402410" y="788311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40C5ED-DF39-0D9C-2D2D-D1321346538E}"/>
              </a:ext>
            </a:extLst>
          </p:cNvPr>
          <p:cNvSpPr/>
          <p:nvPr/>
        </p:nvSpPr>
        <p:spPr>
          <a:xfrm>
            <a:off x="2490560" y="788311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315166-8B8B-397F-B672-54956FCB8689}"/>
              </a:ext>
            </a:extLst>
          </p:cNvPr>
          <p:cNvSpPr/>
          <p:nvPr/>
        </p:nvSpPr>
        <p:spPr>
          <a:xfrm>
            <a:off x="3651695" y="7883115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6EE6FD-38BE-909B-9DCD-D33608F3BDD8}"/>
              </a:ext>
            </a:extLst>
          </p:cNvPr>
          <p:cNvSpPr/>
          <p:nvPr/>
        </p:nvSpPr>
        <p:spPr>
          <a:xfrm>
            <a:off x="4959563" y="7213644"/>
            <a:ext cx="970360" cy="1338942"/>
          </a:xfrm>
          <a:prstGeom prst="rect">
            <a:avLst/>
          </a:prstGeom>
          <a:noFill/>
          <a:ln w="9525" cap="flat" cmpd="sng" algn="ctr">
            <a:solidFill>
              <a:srgbClr val="E9A33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A51C939-3B24-3562-7F4E-AF436704AFF6}"/>
              </a:ext>
            </a:extLst>
          </p:cNvPr>
          <p:cNvCxnSpPr>
            <a:cxnSpLocks/>
          </p:cNvCxnSpPr>
          <p:nvPr/>
        </p:nvCxnSpPr>
        <p:spPr>
          <a:xfrm flipH="1">
            <a:off x="1586443" y="1882140"/>
            <a:ext cx="3373120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D8C230C-BE9C-14FA-7C91-E33893547A93}"/>
              </a:ext>
            </a:extLst>
          </p:cNvPr>
          <p:cNvCxnSpPr>
            <a:cxnSpLocks/>
          </p:cNvCxnSpPr>
          <p:nvPr/>
        </p:nvCxnSpPr>
        <p:spPr>
          <a:xfrm flipH="1">
            <a:off x="1650908" y="3982720"/>
            <a:ext cx="3620023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675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عزیزم زیبا بنویس و صداکشی کن و بلند بخوان.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3B557D-DF7F-1021-A7E8-1855927D6A39}"/>
              </a:ext>
            </a:extLst>
          </p:cNvPr>
          <p:cNvSpPr/>
          <p:nvPr/>
        </p:nvSpPr>
        <p:spPr>
          <a:xfrm>
            <a:off x="5348254" y="538683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953342-E035-7425-2642-E725F7360A1F}"/>
              </a:ext>
            </a:extLst>
          </p:cNvPr>
          <p:cNvSpPr/>
          <p:nvPr/>
        </p:nvSpPr>
        <p:spPr>
          <a:xfrm>
            <a:off x="4926518" y="538650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8265A88-4139-98BE-E8AD-78FC1D9DEA8A}"/>
              </a:ext>
            </a:extLst>
          </p:cNvPr>
          <p:cNvSpPr/>
          <p:nvPr/>
        </p:nvSpPr>
        <p:spPr>
          <a:xfrm>
            <a:off x="4496936" y="538683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B37673D-7D5E-4D9E-F5AE-040E62ED2B06}"/>
              </a:ext>
            </a:extLst>
          </p:cNvPr>
          <p:cNvSpPr/>
          <p:nvPr/>
        </p:nvSpPr>
        <p:spPr>
          <a:xfrm>
            <a:off x="4075200" y="538650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4515437-0E1C-09C3-8B92-33DE9556813E}"/>
              </a:ext>
            </a:extLst>
          </p:cNvPr>
          <p:cNvSpPr/>
          <p:nvPr/>
        </p:nvSpPr>
        <p:spPr>
          <a:xfrm>
            <a:off x="5348254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52707E2-F355-263F-A57D-94193ECACB3F}"/>
              </a:ext>
            </a:extLst>
          </p:cNvPr>
          <p:cNvSpPr/>
          <p:nvPr/>
        </p:nvSpPr>
        <p:spPr>
          <a:xfrm>
            <a:off x="4926518" y="624376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5D62255-E0F4-EC90-58B3-744FD0BDF47C}"/>
              </a:ext>
            </a:extLst>
          </p:cNvPr>
          <p:cNvSpPr/>
          <p:nvPr/>
        </p:nvSpPr>
        <p:spPr>
          <a:xfrm>
            <a:off x="4496936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475D5A-A302-9CA9-A9A4-874BF3B58E85}"/>
              </a:ext>
            </a:extLst>
          </p:cNvPr>
          <p:cNvSpPr/>
          <p:nvPr/>
        </p:nvSpPr>
        <p:spPr>
          <a:xfrm>
            <a:off x="5529679" y="45582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417CF43-2171-E71D-010B-C2AAB922F2ED}"/>
              </a:ext>
            </a:extLst>
          </p:cNvPr>
          <p:cNvSpPr/>
          <p:nvPr/>
        </p:nvSpPr>
        <p:spPr>
          <a:xfrm>
            <a:off x="5107943" y="455789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E663803-6472-395D-DECA-E44624AB49B2}"/>
              </a:ext>
            </a:extLst>
          </p:cNvPr>
          <p:cNvSpPr/>
          <p:nvPr/>
        </p:nvSpPr>
        <p:spPr>
          <a:xfrm>
            <a:off x="5567169" y="280731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6AA2B91-BC9C-A098-E591-18BFC4A1E6AC}"/>
              </a:ext>
            </a:extLst>
          </p:cNvPr>
          <p:cNvSpPr/>
          <p:nvPr/>
        </p:nvSpPr>
        <p:spPr>
          <a:xfrm>
            <a:off x="5145433" y="2806987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8AB44B9-2D97-9B9C-0EF7-900D1B305394}"/>
              </a:ext>
            </a:extLst>
          </p:cNvPr>
          <p:cNvSpPr/>
          <p:nvPr/>
        </p:nvSpPr>
        <p:spPr>
          <a:xfrm>
            <a:off x="4715851" y="280731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B1D1F20-4934-D2CF-F615-843435960669}"/>
              </a:ext>
            </a:extLst>
          </p:cNvPr>
          <p:cNvSpPr/>
          <p:nvPr/>
        </p:nvSpPr>
        <p:spPr>
          <a:xfrm>
            <a:off x="5517206" y="369139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CDB370D-EAA5-6203-F5F9-CC3D6D7112B5}"/>
              </a:ext>
            </a:extLst>
          </p:cNvPr>
          <p:cNvSpPr/>
          <p:nvPr/>
        </p:nvSpPr>
        <p:spPr>
          <a:xfrm>
            <a:off x="5095470" y="36910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C49C639-39B0-8542-5D57-F7B4FF7FF430}"/>
              </a:ext>
            </a:extLst>
          </p:cNvPr>
          <p:cNvSpPr/>
          <p:nvPr/>
        </p:nvSpPr>
        <p:spPr>
          <a:xfrm>
            <a:off x="5381282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5E58777-EBBA-F4B1-40F0-EDCB8EA62E15}"/>
              </a:ext>
            </a:extLst>
          </p:cNvPr>
          <p:cNvSpPr/>
          <p:nvPr/>
        </p:nvSpPr>
        <p:spPr>
          <a:xfrm>
            <a:off x="4959546" y="112164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C01B932-38EC-279E-3FDE-24EED3B5B1D1}"/>
              </a:ext>
            </a:extLst>
          </p:cNvPr>
          <p:cNvSpPr/>
          <p:nvPr/>
        </p:nvSpPr>
        <p:spPr>
          <a:xfrm>
            <a:off x="4529964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08A8E70-A673-920F-6A7A-884DE75353DF}"/>
              </a:ext>
            </a:extLst>
          </p:cNvPr>
          <p:cNvSpPr/>
          <p:nvPr/>
        </p:nvSpPr>
        <p:spPr>
          <a:xfrm>
            <a:off x="4773660" y="19760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9098D98-981E-E6BD-9A22-46DB1B972370}"/>
              </a:ext>
            </a:extLst>
          </p:cNvPr>
          <p:cNvSpPr/>
          <p:nvPr/>
        </p:nvSpPr>
        <p:spPr>
          <a:xfrm>
            <a:off x="4351924" y="19757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58C32B3-B8E5-9021-EF73-50EFCA78D730}"/>
              </a:ext>
            </a:extLst>
          </p:cNvPr>
          <p:cNvSpPr/>
          <p:nvPr/>
        </p:nvSpPr>
        <p:spPr>
          <a:xfrm>
            <a:off x="3922342" y="19760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73F0B1F-98DF-E82A-DB4B-EE6DAD02EE58}"/>
              </a:ext>
            </a:extLst>
          </p:cNvPr>
          <p:cNvSpPr/>
          <p:nvPr/>
        </p:nvSpPr>
        <p:spPr>
          <a:xfrm>
            <a:off x="3500606" y="19757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74B4522F-D5AB-9197-5535-0E1742939F2E}"/>
              </a:ext>
            </a:extLst>
          </p:cNvPr>
          <p:cNvSpPr/>
          <p:nvPr/>
        </p:nvSpPr>
        <p:spPr>
          <a:xfrm>
            <a:off x="3071024" y="197054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EEB7587-E75B-9DA7-BAB4-D81E3864B8C0}"/>
              </a:ext>
            </a:extLst>
          </p:cNvPr>
          <p:cNvSpPr/>
          <p:nvPr/>
        </p:nvSpPr>
        <p:spPr>
          <a:xfrm>
            <a:off x="2649288" y="197021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63E70B9-0F9A-B8F1-C73A-C3CEE7944898}"/>
              </a:ext>
            </a:extLst>
          </p:cNvPr>
          <p:cNvSpPr/>
          <p:nvPr/>
        </p:nvSpPr>
        <p:spPr>
          <a:xfrm>
            <a:off x="2219706" y="197054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16B493A-7F7C-99E3-F767-96EFF849AAE5}"/>
              </a:ext>
            </a:extLst>
          </p:cNvPr>
          <p:cNvSpPr/>
          <p:nvPr/>
        </p:nvSpPr>
        <p:spPr>
          <a:xfrm>
            <a:off x="5467243" y="71021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FFDD99B-3C64-964D-4A95-4409D269CE5B}"/>
              </a:ext>
            </a:extLst>
          </p:cNvPr>
          <p:cNvSpPr/>
          <p:nvPr/>
        </p:nvSpPr>
        <p:spPr>
          <a:xfrm>
            <a:off x="5045507" y="710179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213309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 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   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4748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اَبــا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عزیزم زیبا بنویس و صداکشی کن و بلند بخوان.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3B557D-DF7F-1021-A7E8-1855927D6A39}"/>
              </a:ext>
            </a:extLst>
          </p:cNvPr>
          <p:cNvSpPr/>
          <p:nvPr/>
        </p:nvSpPr>
        <p:spPr>
          <a:xfrm>
            <a:off x="5558209" y="538818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953342-E035-7425-2642-E725F7360A1F}"/>
              </a:ext>
            </a:extLst>
          </p:cNvPr>
          <p:cNvSpPr/>
          <p:nvPr/>
        </p:nvSpPr>
        <p:spPr>
          <a:xfrm>
            <a:off x="5136473" y="538786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4515437-0E1C-09C3-8B92-33DE9556813E}"/>
              </a:ext>
            </a:extLst>
          </p:cNvPr>
          <p:cNvSpPr/>
          <p:nvPr/>
        </p:nvSpPr>
        <p:spPr>
          <a:xfrm>
            <a:off x="5538754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52707E2-F355-263F-A57D-94193ECACB3F}"/>
              </a:ext>
            </a:extLst>
          </p:cNvPr>
          <p:cNvSpPr/>
          <p:nvPr/>
        </p:nvSpPr>
        <p:spPr>
          <a:xfrm>
            <a:off x="5117018" y="624376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5D62255-E0F4-EC90-58B3-744FD0BDF47C}"/>
              </a:ext>
            </a:extLst>
          </p:cNvPr>
          <p:cNvSpPr/>
          <p:nvPr/>
        </p:nvSpPr>
        <p:spPr>
          <a:xfrm>
            <a:off x="4687436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475D5A-A302-9CA9-A9A4-874BF3B58E85}"/>
              </a:ext>
            </a:extLst>
          </p:cNvPr>
          <p:cNvSpPr/>
          <p:nvPr/>
        </p:nvSpPr>
        <p:spPr>
          <a:xfrm>
            <a:off x="5529679" y="45582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417CF43-2171-E71D-010B-C2AAB922F2ED}"/>
              </a:ext>
            </a:extLst>
          </p:cNvPr>
          <p:cNvSpPr/>
          <p:nvPr/>
        </p:nvSpPr>
        <p:spPr>
          <a:xfrm>
            <a:off x="5107943" y="455789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E663803-6472-395D-DECA-E44624AB49B2}"/>
              </a:ext>
            </a:extLst>
          </p:cNvPr>
          <p:cNvSpPr/>
          <p:nvPr/>
        </p:nvSpPr>
        <p:spPr>
          <a:xfrm>
            <a:off x="5433819" y="282636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6AA2B91-BC9C-A098-E591-18BFC4A1E6AC}"/>
              </a:ext>
            </a:extLst>
          </p:cNvPr>
          <p:cNvSpPr/>
          <p:nvPr/>
        </p:nvSpPr>
        <p:spPr>
          <a:xfrm>
            <a:off x="5012083" y="2826037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8AB44B9-2D97-9B9C-0EF7-900D1B305394}"/>
              </a:ext>
            </a:extLst>
          </p:cNvPr>
          <p:cNvSpPr/>
          <p:nvPr/>
        </p:nvSpPr>
        <p:spPr>
          <a:xfrm>
            <a:off x="4582501" y="282636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B1D1F20-4934-D2CF-F615-843435960669}"/>
              </a:ext>
            </a:extLst>
          </p:cNvPr>
          <p:cNvSpPr/>
          <p:nvPr/>
        </p:nvSpPr>
        <p:spPr>
          <a:xfrm>
            <a:off x="5517206" y="369139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CDB370D-EAA5-6203-F5F9-CC3D6D7112B5}"/>
              </a:ext>
            </a:extLst>
          </p:cNvPr>
          <p:cNvSpPr/>
          <p:nvPr/>
        </p:nvSpPr>
        <p:spPr>
          <a:xfrm>
            <a:off x="5095470" y="36910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C49C639-39B0-8542-5D57-F7B4FF7FF430}"/>
              </a:ext>
            </a:extLst>
          </p:cNvPr>
          <p:cNvSpPr/>
          <p:nvPr/>
        </p:nvSpPr>
        <p:spPr>
          <a:xfrm>
            <a:off x="5381282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5E58777-EBBA-F4B1-40F0-EDCB8EA62E15}"/>
              </a:ext>
            </a:extLst>
          </p:cNvPr>
          <p:cNvSpPr/>
          <p:nvPr/>
        </p:nvSpPr>
        <p:spPr>
          <a:xfrm>
            <a:off x="4959546" y="112164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C01B932-38EC-279E-3FDE-24EED3B5B1D1}"/>
              </a:ext>
            </a:extLst>
          </p:cNvPr>
          <p:cNvSpPr/>
          <p:nvPr/>
        </p:nvSpPr>
        <p:spPr>
          <a:xfrm>
            <a:off x="4529964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08A8E70-A673-920F-6A7A-884DE75353DF}"/>
              </a:ext>
            </a:extLst>
          </p:cNvPr>
          <p:cNvSpPr/>
          <p:nvPr/>
        </p:nvSpPr>
        <p:spPr>
          <a:xfrm>
            <a:off x="5449935" y="19760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9098D98-981E-E6BD-9A22-46DB1B972370}"/>
              </a:ext>
            </a:extLst>
          </p:cNvPr>
          <p:cNvSpPr/>
          <p:nvPr/>
        </p:nvSpPr>
        <p:spPr>
          <a:xfrm>
            <a:off x="5028199" y="19757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16B493A-7F7C-99E3-F767-96EFF849AAE5}"/>
              </a:ext>
            </a:extLst>
          </p:cNvPr>
          <p:cNvSpPr/>
          <p:nvPr/>
        </p:nvSpPr>
        <p:spPr>
          <a:xfrm>
            <a:off x="5562493" y="71021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FFDD99B-3C64-964D-4A95-4409D269CE5B}"/>
              </a:ext>
            </a:extLst>
          </p:cNvPr>
          <p:cNvSpPr/>
          <p:nvPr/>
        </p:nvSpPr>
        <p:spPr>
          <a:xfrm>
            <a:off x="5140757" y="710179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44E3F2F-849A-A85B-2664-2B35687AD988}"/>
              </a:ext>
            </a:extLst>
          </p:cNvPr>
          <p:cNvSpPr/>
          <p:nvPr/>
        </p:nvSpPr>
        <p:spPr>
          <a:xfrm>
            <a:off x="4669563" y="370873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08247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اَدَب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آب داد.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1974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اَدَب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آب داد.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عزیزم زیبا بنویس و صداکشی کن و بلند بخوان.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3B557D-DF7F-1021-A7E8-1855927D6A39}"/>
              </a:ext>
            </a:extLst>
          </p:cNvPr>
          <p:cNvSpPr/>
          <p:nvPr/>
        </p:nvSpPr>
        <p:spPr>
          <a:xfrm>
            <a:off x="5558209" y="538818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953342-E035-7425-2642-E725F7360A1F}"/>
              </a:ext>
            </a:extLst>
          </p:cNvPr>
          <p:cNvSpPr/>
          <p:nvPr/>
        </p:nvSpPr>
        <p:spPr>
          <a:xfrm>
            <a:off x="5136473" y="538786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4515437-0E1C-09C3-8B92-33DE9556813E}"/>
              </a:ext>
            </a:extLst>
          </p:cNvPr>
          <p:cNvSpPr/>
          <p:nvPr/>
        </p:nvSpPr>
        <p:spPr>
          <a:xfrm>
            <a:off x="5453029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52707E2-F355-263F-A57D-94193ECACB3F}"/>
              </a:ext>
            </a:extLst>
          </p:cNvPr>
          <p:cNvSpPr/>
          <p:nvPr/>
        </p:nvSpPr>
        <p:spPr>
          <a:xfrm>
            <a:off x="5031293" y="624376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5D62255-E0F4-EC90-58B3-744FD0BDF47C}"/>
              </a:ext>
            </a:extLst>
          </p:cNvPr>
          <p:cNvSpPr/>
          <p:nvPr/>
        </p:nvSpPr>
        <p:spPr>
          <a:xfrm>
            <a:off x="4611236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475D5A-A302-9CA9-A9A4-874BF3B58E85}"/>
              </a:ext>
            </a:extLst>
          </p:cNvPr>
          <p:cNvSpPr/>
          <p:nvPr/>
        </p:nvSpPr>
        <p:spPr>
          <a:xfrm>
            <a:off x="5529679" y="45582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417CF43-2171-E71D-010B-C2AAB922F2ED}"/>
              </a:ext>
            </a:extLst>
          </p:cNvPr>
          <p:cNvSpPr/>
          <p:nvPr/>
        </p:nvSpPr>
        <p:spPr>
          <a:xfrm>
            <a:off x="5107943" y="455789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E663803-6472-395D-DECA-E44624AB49B2}"/>
              </a:ext>
            </a:extLst>
          </p:cNvPr>
          <p:cNvSpPr/>
          <p:nvPr/>
        </p:nvSpPr>
        <p:spPr>
          <a:xfrm>
            <a:off x="5480242" y="28352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6AA2B91-BC9C-A098-E591-18BFC4A1E6AC}"/>
              </a:ext>
            </a:extLst>
          </p:cNvPr>
          <p:cNvSpPr/>
          <p:nvPr/>
        </p:nvSpPr>
        <p:spPr>
          <a:xfrm>
            <a:off x="5058506" y="283489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8AB44B9-2D97-9B9C-0EF7-900D1B305394}"/>
              </a:ext>
            </a:extLst>
          </p:cNvPr>
          <p:cNvSpPr/>
          <p:nvPr/>
        </p:nvSpPr>
        <p:spPr>
          <a:xfrm>
            <a:off x="4628924" y="28352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B1D1F20-4934-D2CF-F615-843435960669}"/>
              </a:ext>
            </a:extLst>
          </p:cNvPr>
          <p:cNvSpPr/>
          <p:nvPr/>
        </p:nvSpPr>
        <p:spPr>
          <a:xfrm>
            <a:off x="5517206" y="369139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CDB370D-EAA5-6203-F5F9-CC3D6D7112B5}"/>
              </a:ext>
            </a:extLst>
          </p:cNvPr>
          <p:cNvSpPr/>
          <p:nvPr/>
        </p:nvSpPr>
        <p:spPr>
          <a:xfrm>
            <a:off x="5095470" y="36910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C49C639-39B0-8542-5D57-F7B4FF7FF430}"/>
              </a:ext>
            </a:extLst>
          </p:cNvPr>
          <p:cNvSpPr/>
          <p:nvPr/>
        </p:nvSpPr>
        <p:spPr>
          <a:xfrm>
            <a:off x="5752757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5E58777-EBBA-F4B1-40F0-EDCB8EA62E15}"/>
              </a:ext>
            </a:extLst>
          </p:cNvPr>
          <p:cNvSpPr/>
          <p:nvPr/>
        </p:nvSpPr>
        <p:spPr>
          <a:xfrm>
            <a:off x="5331021" y="112164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C01B932-38EC-279E-3FDE-24EED3B5B1D1}"/>
              </a:ext>
            </a:extLst>
          </p:cNvPr>
          <p:cNvSpPr/>
          <p:nvPr/>
        </p:nvSpPr>
        <p:spPr>
          <a:xfrm>
            <a:off x="4669563" y="45501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08A8E70-A673-920F-6A7A-884DE75353DF}"/>
              </a:ext>
            </a:extLst>
          </p:cNvPr>
          <p:cNvSpPr/>
          <p:nvPr/>
        </p:nvSpPr>
        <p:spPr>
          <a:xfrm>
            <a:off x="5773785" y="19760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9098D98-981E-E6BD-9A22-46DB1B972370}"/>
              </a:ext>
            </a:extLst>
          </p:cNvPr>
          <p:cNvSpPr/>
          <p:nvPr/>
        </p:nvSpPr>
        <p:spPr>
          <a:xfrm>
            <a:off x="5352049" y="19757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16B493A-7F7C-99E3-F767-96EFF849AAE5}"/>
              </a:ext>
            </a:extLst>
          </p:cNvPr>
          <p:cNvSpPr/>
          <p:nvPr/>
        </p:nvSpPr>
        <p:spPr>
          <a:xfrm>
            <a:off x="5562493" y="71021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FFDD99B-3C64-964D-4A95-4409D269CE5B}"/>
              </a:ext>
            </a:extLst>
          </p:cNvPr>
          <p:cNvSpPr/>
          <p:nvPr/>
        </p:nvSpPr>
        <p:spPr>
          <a:xfrm>
            <a:off x="5140757" y="710179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44E3F2F-849A-A85B-2664-2B35687AD988}"/>
              </a:ext>
            </a:extLst>
          </p:cNvPr>
          <p:cNvSpPr/>
          <p:nvPr/>
        </p:nvSpPr>
        <p:spPr>
          <a:xfrm>
            <a:off x="4669563" y="370873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1DD3EC4-DE3A-EF5D-2AA0-C6F51046C59C}"/>
              </a:ext>
            </a:extLst>
          </p:cNvPr>
          <p:cNvSpPr/>
          <p:nvPr/>
        </p:nvSpPr>
        <p:spPr>
          <a:xfrm>
            <a:off x="4686733" y="538786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5A6CAC9-BCA0-6EFC-B9C0-95F23A020042}"/>
              </a:ext>
            </a:extLst>
          </p:cNvPr>
          <p:cNvSpPr/>
          <p:nvPr/>
        </p:nvSpPr>
        <p:spPr>
          <a:xfrm>
            <a:off x="4264997" y="538753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96EAEC0-B270-D9D9-414F-5FA49CD58593}"/>
              </a:ext>
            </a:extLst>
          </p:cNvPr>
          <p:cNvSpPr/>
          <p:nvPr/>
        </p:nvSpPr>
        <p:spPr>
          <a:xfrm>
            <a:off x="4182790" y="62450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CF05CC5D-77B7-788C-B7D9-AB0C1C7948D3}"/>
              </a:ext>
            </a:extLst>
          </p:cNvPr>
          <p:cNvSpPr/>
          <p:nvPr/>
        </p:nvSpPr>
        <p:spPr>
          <a:xfrm>
            <a:off x="4717708" y="70916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5197D36-CB10-16E7-9123-05BB9C0ACD56}"/>
              </a:ext>
            </a:extLst>
          </p:cNvPr>
          <p:cNvSpPr/>
          <p:nvPr/>
        </p:nvSpPr>
        <p:spPr>
          <a:xfrm>
            <a:off x="4288434" y="71001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C82FE68-6228-3CAA-B29F-9325228224CE}"/>
              </a:ext>
            </a:extLst>
          </p:cNvPr>
          <p:cNvSpPr/>
          <p:nvPr/>
        </p:nvSpPr>
        <p:spPr>
          <a:xfrm>
            <a:off x="4359212" y="796810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A0A1217-BF2C-FF6D-DB50-FECC46FA3F78}"/>
              </a:ext>
            </a:extLst>
          </p:cNvPr>
          <p:cNvSpPr/>
          <p:nvPr/>
        </p:nvSpPr>
        <p:spPr>
          <a:xfrm>
            <a:off x="3937476" y="796777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EC0CF62-4FEF-1E3F-45AC-320E50EC077A}"/>
              </a:ext>
            </a:extLst>
          </p:cNvPr>
          <p:cNvSpPr/>
          <p:nvPr/>
        </p:nvSpPr>
        <p:spPr>
          <a:xfrm>
            <a:off x="3514427" y="795763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4D0518C-790D-727C-817F-20FA75581874}"/>
              </a:ext>
            </a:extLst>
          </p:cNvPr>
          <p:cNvSpPr/>
          <p:nvPr/>
        </p:nvSpPr>
        <p:spPr>
          <a:xfrm>
            <a:off x="3085153" y="796609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37BB908-A790-D95A-BA55-A6ADB683B8A7}"/>
              </a:ext>
            </a:extLst>
          </p:cNvPr>
          <p:cNvSpPr/>
          <p:nvPr/>
        </p:nvSpPr>
        <p:spPr>
          <a:xfrm>
            <a:off x="2656312" y="796777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9DD4B74-8794-1BF8-5DC0-6576BA6B6B3E}"/>
              </a:ext>
            </a:extLst>
          </p:cNvPr>
          <p:cNvSpPr/>
          <p:nvPr/>
        </p:nvSpPr>
        <p:spPr>
          <a:xfrm>
            <a:off x="2234576" y="79674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6397ED3-D6E2-6C71-B00E-5208B5C4B264}"/>
              </a:ext>
            </a:extLst>
          </p:cNvPr>
          <p:cNvSpPr/>
          <p:nvPr/>
        </p:nvSpPr>
        <p:spPr>
          <a:xfrm>
            <a:off x="1811527" y="795730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85B20CB-8D4E-6DF3-17FA-4B881518FF59}"/>
              </a:ext>
            </a:extLst>
          </p:cNvPr>
          <p:cNvSpPr/>
          <p:nvPr/>
        </p:nvSpPr>
        <p:spPr>
          <a:xfrm>
            <a:off x="1382253" y="796577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E96245B-C1FD-77CC-3217-C537344A5217}"/>
              </a:ext>
            </a:extLst>
          </p:cNvPr>
          <p:cNvSpPr/>
          <p:nvPr/>
        </p:nvSpPr>
        <p:spPr>
          <a:xfrm>
            <a:off x="953568" y="797503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201680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1650573" y="561552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>
                <a:cs typeface="B Koodak" panose="00000700000000000000" pitchFamily="2" charset="-78"/>
              </a:rPr>
              <a:t>عزیزم املا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1610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 آب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 آب  داد.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8098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494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036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   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بــادام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آدَم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آمـَد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بــاد آمـَد.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 بــادام  داد.  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4379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294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dirty="0">
                <a:cs typeface="Far.Diplomaat" panose="00000400000000000000" pitchFamily="2" charset="-78"/>
              </a:rPr>
              <a:t>عزیزم! زیبا بنویس و بلند بخوان</a:t>
            </a:r>
            <a:r>
              <a:rPr lang="fa-IR" dirty="0">
                <a:cs typeface="A-bad kh@t2" panose="00000700000000000000" pitchFamily="2" charset="-78"/>
              </a:rPr>
              <a:t>.</a:t>
            </a: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187533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49385" y="229218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33375" y="272365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98730D-9E11-CEAB-CAD5-BDB674EF10E6}"/>
              </a:ext>
            </a:extLst>
          </p:cNvPr>
          <p:cNvCxnSpPr>
            <a:cxnSpLocks/>
          </p:cNvCxnSpPr>
          <p:nvPr/>
        </p:nvCxnSpPr>
        <p:spPr>
          <a:xfrm flipH="1">
            <a:off x="340183" y="313030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7DFB69-F600-25E3-391E-B74562725F38}"/>
              </a:ext>
            </a:extLst>
          </p:cNvPr>
          <p:cNvCxnSpPr>
            <a:cxnSpLocks/>
          </p:cNvCxnSpPr>
          <p:nvPr/>
        </p:nvCxnSpPr>
        <p:spPr>
          <a:xfrm flipH="1">
            <a:off x="324173" y="358336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B93520-B48D-96DC-56F4-18E2679DF7BD}"/>
              </a:ext>
            </a:extLst>
          </p:cNvPr>
          <p:cNvCxnSpPr>
            <a:cxnSpLocks/>
          </p:cNvCxnSpPr>
          <p:nvPr/>
        </p:nvCxnSpPr>
        <p:spPr>
          <a:xfrm flipH="1">
            <a:off x="349385" y="40235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539A2EF-8F89-8945-B105-79AB40FF0FA9}"/>
              </a:ext>
            </a:extLst>
          </p:cNvPr>
          <p:cNvCxnSpPr>
            <a:cxnSpLocks/>
          </p:cNvCxnSpPr>
          <p:nvPr/>
        </p:nvCxnSpPr>
        <p:spPr>
          <a:xfrm flipH="1">
            <a:off x="333375" y="442709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333D96-AE8B-ECEA-C8BF-0C4591349DC6}"/>
              </a:ext>
            </a:extLst>
          </p:cNvPr>
          <p:cNvCxnSpPr>
            <a:cxnSpLocks/>
          </p:cNvCxnSpPr>
          <p:nvPr/>
        </p:nvCxnSpPr>
        <p:spPr>
          <a:xfrm flipH="1">
            <a:off x="340183" y="48540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521D4C5-B3D4-4CE6-A6C0-32992DA39C51}"/>
              </a:ext>
            </a:extLst>
          </p:cNvPr>
          <p:cNvCxnSpPr>
            <a:cxnSpLocks/>
          </p:cNvCxnSpPr>
          <p:nvPr/>
        </p:nvCxnSpPr>
        <p:spPr>
          <a:xfrm flipH="1">
            <a:off x="324173" y="528045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9C674A2-6D4F-72C0-CB5A-BB36AB46055E}"/>
              </a:ext>
            </a:extLst>
          </p:cNvPr>
          <p:cNvCxnSpPr>
            <a:cxnSpLocks/>
          </p:cNvCxnSpPr>
          <p:nvPr/>
        </p:nvCxnSpPr>
        <p:spPr>
          <a:xfrm flipH="1">
            <a:off x="333375" y="56954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2BE546-6179-6D67-8DDE-BFF65FB32A0C}"/>
              </a:ext>
            </a:extLst>
          </p:cNvPr>
          <p:cNvCxnSpPr>
            <a:cxnSpLocks/>
          </p:cNvCxnSpPr>
          <p:nvPr/>
        </p:nvCxnSpPr>
        <p:spPr>
          <a:xfrm flipH="1">
            <a:off x="317365" y="613326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2823C8E-7A13-C0F2-8BA3-83CAD9660FCF}"/>
              </a:ext>
            </a:extLst>
          </p:cNvPr>
          <p:cNvCxnSpPr>
            <a:cxnSpLocks/>
          </p:cNvCxnSpPr>
          <p:nvPr/>
        </p:nvCxnSpPr>
        <p:spPr>
          <a:xfrm flipH="1">
            <a:off x="324173" y="65462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5A4501-D556-C40B-124D-7DD052853631}"/>
              </a:ext>
            </a:extLst>
          </p:cNvPr>
          <p:cNvCxnSpPr>
            <a:cxnSpLocks/>
          </p:cNvCxnSpPr>
          <p:nvPr/>
        </p:nvCxnSpPr>
        <p:spPr>
          <a:xfrm flipH="1">
            <a:off x="320863" y="699043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70C3958-392A-2AF1-7DF8-9762FF7709CE}"/>
              </a:ext>
            </a:extLst>
          </p:cNvPr>
          <p:cNvCxnSpPr>
            <a:cxnSpLocks/>
          </p:cNvCxnSpPr>
          <p:nvPr/>
        </p:nvCxnSpPr>
        <p:spPr>
          <a:xfrm flipH="1">
            <a:off x="323671" y="74018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194873-ECDF-FF3E-7AF2-47E685BD74ED}"/>
              </a:ext>
            </a:extLst>
          </p:cNvPr>
          <p:cNvCxnSpPr>
            <a:cxnSpLocks/>
          </p:cNvCxnSpPr>
          <p:nvPr/>
        </p:nvCxnSpPr>
        <p:spPr>
          <a:xfrm flipH="1">
            <a:off x="307661" y="784981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DC2C423-5434-854C-1F29-952D8866AD5A}"/>
              </a:ext>
            </a:extLst>
          </p:cNvPr>
          <p:cNvCxnSpPr>
            <a:cxnSpLocks/>
          </p:cNvCxnSpPr>
          <p:nvPr/>
        </p:nvCxnSpPr>
        <p:spPr>
          <a:xfrm flipH="1">
            <a:off x="314469" y="82704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B1650D-145D-B1E9-0D47-E329A8640030}"/>
              </a:ext>
            </a:extLst>
          </p:cNvPr>
          <p:cNvCxnSpPr>
            <a:cxnSpLocks/>
          </p:cNvCxnSpPr>
          <p:nvPr/>
        </p:nvCxnSpPr>
        <p:spPr>
          <a:xfrm flipH="1">
            <a:off x="298459" y="869682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067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دَمــا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آمـَـد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آدَم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عزیزم زیبا بنویس و صداکشی کن و بلند بخوان.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3B557D-DF7F-1021-A7E8-1855927D6A39}"/>
              </a:ext>
            </a:extLst>
          </p:cNvPr>
          <p:cNvSpPr/>
          <p:nvPr/>
        </p:nvSpPr>
        <p:spPr>
          <a:xfrm>
            <a:off x="5672509" y="538818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953342-E035-7425-2642-E725F7360A1F}"/>
              </a:ext>
            </a:extLst>
          </p:cNvPr>
          <p:cNvSpPr/>
          <p:nvPr/>
        </p:nvSpPr>
        <p:spPr>
          <a:xfrm>
            <a:off x="5250773" y="538786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4515437-0E1C-09C3-8B92-33DE9556813E}"/>
              </a:ext>
            </a:extLst>
          </p:cNvPr>
          <p:cNvSpPr/>
          <p:nvPr/>
        </p:nvSpPr>
        <p:spPr>
          <a:xfrm>
            <a:off x="5557804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52707E2-F355-263F-A57D-94193ECACB3F}"/>
              </a:ext>
            </a:extLst>
          </p:cNvPr>
          <p:cNvSpPr/>
          <p:nvPr/>
        </p:nvSpPr>
        <p:spPr>
          <a:xfrm>
            <a:off x="5145593" y="624376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5D62255-E0F4-EC90-58B3-744FD0BDF47C}"/>
              </a:ext>
            </a:extLst>
          </p:cNvPr>
          <p:cNvSpPr/>
          <p:nvPr/>
        </p:nvSpPr>
        <p:spPr>
          <a:xfrm>
            <a:off x="4725536" y="624408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475D5A-A302-9CA9-A9A4-874BF3B58E85}"/>
              </a:ext>
            </a:extLst>
          </p:cNvPr>
          <p:cNvSpPr/>
          <p:nvPr/>
        </p:nvSpPr>
        <p:spPr>
          <a:xfrm>
            <a:off x="5653504" y="455821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417CF43-2171-E71D-010B-C2AAB922F2ED}"/>
              </a:ext>
            </a:extLst>
          </p:cNvPr>
          <p:cNvSpPr/>
          <p:nvPr/>
        </p:nvSpPr>
        <p:spPr>
          <a:xfrm>
            <a:off x="5231768" y="455789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E663803-6472-395D-DECA-E44624AB49B2}"/>
              </a:ext>
            </a:extLst>
          </p:cNvPr>
          <p:cNvSpPr/>
          <p:nvPr/>
        </p:nvSpPr>
        <p:spPr>
          <a:xfrm>
            <a:off x="5453029" y="280498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6AA2B91-BC9C-A098-E591-18BFC4A1E6AC}"/>
              </a:ext>
            </a:extLst>
          </p:cNvPr>
          <p:cNvSpPr/>
          <p:nvPr/>
        </p:nvSpPr>
        <p:spPr>
          <a:xfrm>
            <a:off x="5031293" y="280466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8AB44B9-2D97-9B9C-0EF7-900D1B305394}"/>
              </a:ext>
            </a:extLst>
          </p:cNvPr>
          <p:cNvSpPr/>
          <p:nvPr/>
        </p:nvSpPr>
        <p:spPr>
          <a:xfrm>
            <a:off x="4596679" y="197710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B1D1F20-4934-D2CF-F615-843435960669}"/>
              </a:ext>
            </a:extLst>
          </p:cNvPr>
          <p:cNvSpPr/>
          <p:nvPr/>
        </p:nvSpPr>
        <p:spPr>
          <a:xfrm>
            <a:off x="5669606" y="369139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CDB370D-EAA5-6203-F5F9-CC3D6D7112B5}"/>
              </a:ext>
            </a:extLst>
          </p:cNvPr>
          <p:cNvSpPr/>
          <p:nvPr/>
        </p:nvSpPr>
        <p:spPr>
          <a:xfrm>
            <a:off x="5247870" y="36910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C49C639-39B0-8542-5D57-F7B4FF7FF430}"/>
              </a:ext>
            </a:extLst>
          </p:cNvPr>
          <p:cNvSpPr/>
          <p:nvPr/>
        </p:nvSpPr>
        <p:spPr>
          <a:xfrm>
            <a:off x="5752757" y="112196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5E58777-EBBA-F4B1-40F0-EDCB8EA62E15}"/>
              </a:ext>
            </a:extLst>
          </p:cNvPr>
          <p:cNvSpPr/>
          <p:nvPr/>
        </p:nvSpPr>
        <p:spPr>
          <a:xfrm>
            <a:off x="5331021" y="112164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08A8E70-A673-920F-6A7A-884DE75353DF}"/>
              </a:ext>
            </a:extLst>
          </p:cNvPr>
          <p:cNvSpPr/>
          <p:nvPr/>
        </p:nvSpPr>
        <p:spPr>
          <a:xfrm>
            <a:off x="5453029" y="197644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9098D98-981E-E6BD-9A22-46DB1B972370}"/>
              </a:ext>
            </a:extLst>
          </p:cNvPr>
          <p:cNvSpPr/>
          <p:nvPr/>
        </p:nvSpPr>
        <p:spPr>
          <a:xfrm>
            <a:off x="5031293" y="197612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16B493A-7F7C-99E3-F767-96EFF849AAE5}"/>
              </a:ext>
            </a:extLst>
          </p:cNvPr>
          <p:cNvSpPr/>
          <p:nvPr/>
        </p:nvSpPr>
        <p:spPr>
          <a:xfrm>
            <a:off x="5562493" y="71021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FFDD99B-3C64-964D-4A95-4409D269CE5B}"/>
              </a:ext>
            </a:extLst>
          </p:cNvPr>
          <p:cNvSpPr/>
          <p:nvPr/>
        </p:nvSpPr>
        <p:spPr>
          <a:xfrm>
            <a:off x="5140757" y="710179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CF05CC5D-77B7-788C-B7D9-AB0C1C7948D3}"/>
              </a:ext>
            </a:extLst>
          </p:cNvPr>
          <p:cNvSpPr/>
          <p:nvPr/>
        </p:nvSpPr>
        <p:spPr>
          <a:xfrm>
            <a:off x="4717708" y="70916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C82FE68-6228-3CAA-B29F-9325228224CE}"/>
              </a:ext>
            </a:extLst>
          </p:cNvPr>
          <p:cNvSpPr/>
          <p:nvPr/>
        </p:nvSpPr>
        <p:spPr>
          <a:xfrm>
            <a:off x="5479716" y="881352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A0A1217-BF2C-FF6D-DB50-FECC46FA3F78}"/>
              </a:ext>
            </a:extLst>
          </p:cNvPr>
          <p:cNvSpPr/>
          <p:nvPr/>
        </p:nvSpPr>
        <p:spPr>
          <a:xfrm>
            <a:off x="5057980" y="881320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EC0CF62-4FEF-1E3F-45AC-320E50EC077A}"/>
              </a:ext>
            </a:extLst>
          </p:cNvPr>
          <p:cNvSpPr/>
          <p:nvPr/>
        </p:nvSpPr>
        <p:spPr>
          <a:xfrm>
            <a:off x="4634931" y="880305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4D0518C-790D-727C-817F-20FA75581874}"/>
              </a:ext>
            </a:extLst>
          </p:cNvPr>
          <p:cNvSpPr/>
          <p:nvPr/>
        </p:nvSpPr>
        <p:spPr>
          <a:xfrm>
            <a:off x="4205657" y="88115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37BB908-A790-D95A-BA55-A6ADB683B8A7}"/>
              </a:ext>
            </a:extLst>
          </p:cNvPr>
          <p:cNvSpPr/>
          <p:nvPr/>
        </p:nvSpPr>
        <p:spPr>
          <a:xfrm>
            <a:off x="5456849" y="796817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9DD4B74-8794-1BF8-5DC0-6576BA6B6B3E}"/>
              </a:ext>
            </a:extLst>
          </p:cNvPr>
          <p:cNvSpPr/>
          <p:nvPr/>
        </p:nvSpPr>
        <p:spPr>
          <a:xfrm>
            <a:off x="5035113" y="796784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6397ED3-D6E2-6C71-B00E-5208B5C4B264}"/>
              </a:ext>
            </a:extLst>
          </p:cNvPr>
          <p:cNvSpPr/>
          <p:nvPr/>
        </p:nvSpPr>
        <p:spPr>
          <a:xfrm>
            <a:off x="4612064" y="795770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85B20CB-8D4E-6DF3-17FA-4B881518FF59}"/>
              </a:ext>
            </a:extLst>
          </p:cNvPr>
          <p:cNvSpPr/>
          <p:nvPr/>
        </p:nvSpPr>
        <p:spPr>
          <a:xfrm>
            <a:off x="4182790" y="796617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1E91ED05-5E2F-35CB-DE1C-CA8FB34A89A5}"/>
              </a:ext>
            </a:extLst>
          </p:cNvPr>
          <p:cNvSpPr/>
          <p:nvPr/>
        </p:nvSpPr>
        <p:spPr>
          <a:xfrm>
            <a:off x="4911876" y="111207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365700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687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+  بــاد =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+ داب =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 + دام =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+ مـَـد =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 + مــاد =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 + دام =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2747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   س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اَســب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داس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سـَـمــا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آدامــس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6397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   س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اَســب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ســام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سـَـبـَـد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داس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سـَـمــا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آدامــس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B210392-13AB-1853-1AD3-CF0E4AEA86E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عزیزم زیبا بنویس و صداکشی کن و بلند بخوان.</a:t>
            </a:r>
            <a:endParaRPr lang="en-US" dirty="0">
              <a:cs typeface="B Koodak" panose="00000700000000000000" pitchFamily="2" charset="-78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DE4478B-3326-A0D3-A453-DA38D0D0DD06}"/>
              </a:ext>
            </a:extLst>
          </p:cNvPr>
          <p:cNvSpPr/>
          <p:nvPr/>
        </p:nvSpPr>
        <p:spPr>
          <a:xfrm>
            <a:off x="5457482" y="19788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EB39011-8FA9-0686-3188-2718C95F1F71}"/>
              </a:ext>
            </a:extLst>
          </p:cNvPr>
          <p:cNvSpPr/>
          <p:nvPr/>
        </p:nvSpPr>
        <p:spPr>
          <a:xfrm>
            <a:off x="5035746" y="197852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58A81D9-8799-FDCC-359C-51A2C0762CE6}"/>
              </a:ext>
            </a:extLst>
          </p:cNvPr>
          <p:cNvSpPr/>
          <p:nvPr/>
        </p:nvSpPr>
        <p:spPr>
          <a:xfrm>
            <a:off x="5457482" y="281733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96C5AD4-6110-51D5-E521-B9B44E91DF2B}"/>
              </a:ext>
            </a:extLst>
          </p:cNvPr>
          <p:cNvSpPr/>
          <p:nvPr/>
        </p:nvSpPr>
        <p:spPr>
          <a:xfrm>
            <a:off x="5036178" y="281701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71C9D22-FFA9-737B-C3B2-9627918475AA}"/>
              </a:ext>
            </a:extLst>
          </p:cNvPr>
          <p:cNvSpPr/>
          <p:nvPr/>
        </p:nvSpPr>
        <p:spPr>
          <a:xfrm>
            <a:off x="5271595" y="368413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043612F-5A2C-271F-0140-6E21104F8937}"/>
              </a:ext>
            </a:extLst>
          </p:cNvPr>
          <p:cNvSpPr/>
          <p:nvPr/>
        </p:nvSpPr>
        <p:spPr>
          <a:xfrm>
            <a:off x="4850291" y="368381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460FA5A-AF18-FD0B-0F2A-55D51080CEDB}"/>
              </a:ext>
            </a:extLst>
          </p:cNvPr>
          <p:cNvSpPr/>
          <p:nvPr/>
        </p:nvSpPr>
        <p:spPr>
          <a:xfrm>
            <a:off x="4433045" y="36849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375100F-4161-074D-CA07-803A95E7523B}"/>
              </a:ext>
            </a:extLst>
          </p:cNvPr>
          <p:cNvSpPr/>
          <p:nvPr/>
        </p:nvSpPr>
        <p:spPr>
          <a:xfrm>
            <a:off x="5271595" y="4538193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C9451E7-D3C8-575F-D2E0-A734D466FBE2}"/>
              </a:ext>
            </a:extLst>
          </p:cNvPr>
          <p:cNvSpPr/>
          <p:nvPr/>
        </p:nvSpPr>
        <p:spPr>
          <a:xfrm>
            <a:off x="4850291" y="453786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AED6643-98DB-2A67-1546-A740498DAC56}"/>
              </a:ext>
            </a:extLst>
          </p:cNvPr>
          <p:cNvSpPr/>
          <p:nvPr/>
        </p:nvSpPr>
        <p:spPr>
          <a:xfrm>
            <a:off x="4433045" y="4538977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1A501D3-C55A-8D81-D026-763EC31E8FC0}"/>
              </a:ext>
            </a:extLst>
          </p:cNvPr>
          <p:cNvSpPr/>
          <p:nvPr/>
        </p:nvSpPr>
        <p:spPr>
          <a:xfrm>
            <a:off x="5221632" y="537063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AFF672F-9B97-1BA7-C0CD-2E36F72A6479}"/>
              </a:ext>
            </a:extLst>
          </p:cNvPr>
          <p:cNvSpPr/>
          <p:nvPr/>
        </p:nvSpPr>
        <p:spPr>
          <a:xfrm>
            <a:off x="4800328" y="537030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259D806-C808-FE12-A516-82BD6736F862}"/>
              </a:ext>
            </a:extLst>
          </p:cNvPr>
          <p:cNvSpPr/>
          <p:nvPr/>
        </p:nvSpPr>
        <p:spPr>
          <a:xfrm>
            <a:off x="4383082" y="537141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ADAF0D0-ECA6-B9D3-9913-8199DE1B03C4}"/>
              </a:ext>
            </a:extLst>
          </p:cNvPr>
          <p:cNvSpPr/>
          <p:nvPr/>
        </p:nvSpPr>
        <p:spPr>
          <a:xfrm>
            <a:off x="3958527" y="537638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3036760-A1E7-CCFE-BDCA-472754FC716D}"/>
              </a:ext>
            </a:extLst>
          </p:cNvPr>
          <p:cNvSpPr/>
          <p:nvPr/>
        </p:nvSpPr>
        <p:spPr>
          <a:xfrm>
            <a:off x="3537223" y="5376057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96FE2891-CBEE-4280-F239-897128B2C5F9}"/>
              </a:ext>
            </a:extLst>
          </p:cNvPr>
          <p:cNvSpPr/>
          <p:nvPr/>
        </p:nvSpPr>
        <p:spPr>
          <a:xfrm>
            <a:off x="5383557" y="624410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5ADD76A-9063-B3E1-A5A0-9E7CBFF2998E}"/>
              </a:ext>
            </a:extLst>
          </p:cNvPr>
          <p:cNvSpPr/>
          <p:nvPr/>
        </p:nvSpPr>
        <p:spPr>
          <a:xfrm>
            <a:off x="4962253" y="624377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836C1B93-EC25-B308-2BC2-8C9B7C3615D2}"/>
              </a:ext>
            </a:extLst>
          </p:cNvPr>
          <p:cNvSpPr/>
          <p:nvPr/>
        </p:nvSpPr>
        <p:spPr>
          <a:xfrm>
            <a:off x="4545007" y="624488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9C41A3B9-B582-466A-F862-45F5E71B6EBC}"/>
              </a:ext>
            </a:extLst>
          </p:cNvPr>
          <p:cNvSpPr/>
          <p:nvPr/>
        </p:nvSpPr>
        <p:spPr>
          <a:xfrm>
            <a:off x="5248047" y="707048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897394E-CC23-7AF8-0D0E-E0B841EFD746}"/>
              </a:ext>
            </a:extLst>
          </p:cNvPr>
          <p:cNvSpPr/>
          <p:nvPr/>
        </p:nvSpPr>
        <p:spPr>
          <a:xfrm>
            <a:off x="4826743" y="707015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E4350D5-B97C-9804-E5DF-D666759A4573}"/>
              </a:ext>
            </a:extLst>
          </p:cNvPr>
          <p:cNvSpPr/>
          <p:nvPr/>
        </p:nvSpPr>
        <p:spPr>
          <a:xfrm>
            <a:off x="4409497" y="707126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13CEA9F-0D2B-A5A8-3BFD-302AA6E9FB33}"/>
              </a:ext>
            </a:extLst>
          </p:cNvPr>
          <p:cNvSpPr/>
          <p:nvPr/>
        </p:nvSpPr>
        <p:spPr>
          <a:xfrm>
            <a:off x="3981956" y="707688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E2F887A-3593-E5D3-2DC5-63EF3ABFFDFB}"/>
              </a:ext>
            </a:extLst>
          </p:cNvPr>
          <p:cNvSpPr/>
          <p:nvPr/>
        </p:nvSpPr>
        <p:spPr>
          <a:xfrm>
            <a:off x="5248047" y="795772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9BD4FF5-7D29-F6DC-73AB-1B6B69215974}"/>
              </a:ext>
            </a:extLst>
          </p:cNvPr>
          <p:cNvSpPr/>
          <p:nvPr/>
        </p:nvSpPr>
        <p:spPr>
          <a:xfrm>
            <a:off x="4826743" y="795739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5D17AAA-286F-FE57-E271-EC7423323C6D}"/>
              </a:ext>
            </a:extLst>
          </p:cNvPr>
          <p:cNvSpPr/>
          <p:nvPr/>
        </p:nvSpPr>
        <p:spPr>
          <a:xfrm>
            <a:off x="4409497" y="795850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82B6530-6028-2ECC-4390-62A628D30B56}"/>
              </a:ext>
            </a:extLst>
          </p:cNvPr>
          <p:cNvSpPr/>
          <p:nvPr/>
        </p:nvSpPr>
        <p:spPr>
          <a:xfrm>
            <a:off x="3981956" y="796412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811C9857-0914-3A81-7EFC-5B0C132AA86B}"/>
              </a:ext>
            </a:extLst>
          </p:cNvPr>
          <p:cNvSpPr/>
          <p:nvPr/>
        </p:nvSpPr>
        <p:spPr>
          <a:xfrm>
            <a:off x="5038549" y="8821525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1956C09-7E15-98C2-5A34-D6BA327CCE55}"/>
              </a:ext>
            </a:extLst>
          </p:cNvPr>
          <p:cNvSpPr/>
          <p:nvPr/>
        </p:nvSpPr>
        <p:spPr>
          <a:xfrm>
            <a:off x="4617245" y="8821201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570BF36-7694-513A-8077-AA7EA81A2C3D}"/>
              </a:ext>
            </a:extLst>
          </p:cNvPr>
          <p:cNvSpPr/>
          <p:nvPr/>
        </p:nvSpPr>
        <p:spPr>
          <a:xfrm>
            <a:off x="4199999" y="8822309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F29B0262-6160-86AA-909D-F937FD67616B}"/>
              </a:ext>
            </a:extLst>
          </p:cNvPr>
          <p:cNvSpPr/>
          <p:nvPr/>
        </p:nvSpPr>
        <p:spPr>
          <a:xfrm>
            <a:off x="3775444" y="882727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CB154B6-247D-42FA-996E-35F01C626C65}"/>
              </a:ext>
            </a:extLst>
          </p:cNvPr>
          <p:cNvSpPr/>
          <p:nvPr/>
        </p:nvSpPr>
        <p:spPr>
          <a:xfrm>
            <a:off x="3354140" y="88269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94716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387566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9897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21421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25494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47177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8415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4258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3409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640467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556656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9834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51341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81064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72683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6851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8358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97410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511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5949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303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7294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اَدَب: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دامــاد: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بــادام: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آمـَـد: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اَسـَـد: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داس: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آدامــس: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مَــســمــوم: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بـــوس:</a:t>
            </a:r>
            <a:endParaRPr kumimoji="0" lang="fa-I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habnam" panose="020B0603030804020204" pitchFamily="34" charset="-78"/>
              <a:ea typeface="+mn-ea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9897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21421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25494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47177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8415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4258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3409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640467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556656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9834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51341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81064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72683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6851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8358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97410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511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697898" y="689008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دلبندم با کلمات زیر جمله بساز.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5949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303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5705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ســود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ســوســو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habnam" panose="020B0603030804020204" pitchFamily="34" charset="-78"/>
              <a:ea typeface="+mn-ea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9897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21421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25494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47177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8415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4258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3409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640467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556656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9834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51341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81064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72683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6851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8358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97410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511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697898" y="689008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از روی کلمات زیبا بنویس و بلند بخوان.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5949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303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131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بــودَم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مَــســمــوم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بـَـدبــو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9897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21421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25494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47177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8415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4258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3409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640467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556656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9834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51341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81064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72683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6851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8358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97410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511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5949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303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5731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787222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294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dirty="0">
                <a:cs typeface="Far.Diplomaat" panose="00000400000000000000" pitchFamily="2" charset="-78"/>
              </a:rPr>
              <a:t>عزیزم! زیبا بنویس و بلند بخوان</a:t>
            </a:r>
            <a:r>
              <a:rPr lang="fa-IR" dirty="0">
                <a:cs typeface="A-bad kh@t2" panose="00000700000000000000" pitchFamily="2" charset="-78"/>
              </a:rPr>
              <a:t>.</a:t>
            </a: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187533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49385" y="229218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33375" y="272365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98730D-9E11-CEAB-CAD5-BDB674EF10E6}"/>
              </a:ext>
            </a:extLst>
          </p:cNvPr>
          <p:cNvCxnSpPr>
            <a:cxnSpLocks/>
          </p:cNvCxnSpPr>
          <p:nvPr/>
        </p:nvCxnSpPr>
        <p:spPr>
          <a:xfrm flipH="1">
            <a:off x="340183" y="313030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7DFB69-F600-25E3-391E-B74562725F38}"/>
              </a:ext>
            </a:extLst>
          </p:cNvPr>
          <p:cNvCxnSpPr>
            <a:cxnSpLocks/>
          </p:cNvCxnSpPr>
          <p:nvPr/>
        </p:nvCxnSpPr>
        <p:spPr>
          <a:xfrm flipH="1">
            <a:off x="324173" y="358336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B93520-B48D-96DC-56F4-18E2679DF7BD}"/>
              </a:ext>
            </a:extLst>
          </p:cNvPr>
          <p:cNvCxnSpPr>
            <a:cxnSpLocks/>
          </p:cNvCxnSpPr>
          <p:nvPr/>
        </p:nvCxnSpPr>
        <p:spPr>
          <a:xfrm flipH="1">
            <a:off x="349385" y="40235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539A2EF-8F89-8945-B105-79AB40FF0FA9}"/>
              </a:ext>
            </a:extLst>
          </p:cNvPr>
          <p:cNvCxnSpPr>
            <a:cxnSpLocks/>
          </p:cNvCxnSpPr>
          <p:nvPr/>
        </p:nvCxnSpPr>
        <p:spPr>
          <a:xfrm flipH="1">
            <a:off x="333375" y="442709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333D96-AE8B-ECEA-C8BF-0C4591349DC6}"/>
              </a:ext>
            </a:extLst>
          </p:cNvPr>
          <p:cNvCxnSpPr>
            <a:cxnSpLocks/>
          </p:cNvCxnSpPr>
          <p:nvPr/>
        </p:nvCxnSpPr>
        <p:spPr>
          <a:xfrm flipH="1">
            <a:off x="340183" y="48540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521D4C5-B3D4-4CE6-A6C0-32992DA39C51}"/>
              </a:ext>
            </a:extLst>
          </p:cNvPr>
          <p:cNvCxnSpPr>
            <a:cxnSpLocks/>
          </p:cNvCxnSpPr>
          <p:nvPr/>
        </p:nvCxnSpPr>
        <p:spPr>
          <a:xfrm flipH="1">
            <a:off x="324173" y="528045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9C674A2-6D4F-72C0-CB5A-BB36AB46055E}"/>
              </a:ext>
            </a:extLst>
          </p:cNvPr>
          <p:cNvCxnSpPr>
            <a:cxnSpLocks/>
          </p:cNvCxnSpPr>
          <p:nvPr/>
        </p:nvCxnSpPr>
        <p:spPr>
          <a:xfrm flipH="1">
            <a:off x="333375" y="56954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2BE546-6179-6D67-8DDE-BFF65FB32A0C}"/>
              </a:ext>
            </a:extLst>
          </p:cNvPr>
          <p:cNvCxnSpPr>
            <a:cxnSpLocks/>
          </p:cNvCxnSpPr>
          <p:nvPr/>
        </p:nvCxnSpPr>
        <p:spPr>
          <a:xfrm flipH="1">
            <a:off x="317365" y="613326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2823C8E-7A13-C0F2-8BA3-83CAD9660FCF}"/>
              </a:ext>
            </a:extLst>
          </p:cNvPr>
          <p:cNvCxnSpPr>
            <a:cxnSpLocks/>
          </p:cNvCxnSpPr>
          <p:nvPr/>
        </p:nvCxnSpPr>
        <p:spPr>
          <a:xfrm flipH="1">
            <a:off x="324173" y="65462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5A4501-D556-C40B-124D-7DD052853631}"/>
              </a:ext>
            </a:extLst>
          </p:cNvPr>
          <p:cNvCxnSpPr>
            <a:cxnSpLocks/>
          </p:cNvCxnSpPr>
          <p:nvPr/>
        </p:nvCxnSpPr>
        <p:spPr>
          <a:xfrm flipH="1">
            <a:off x="320863" y="699043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70C3958-392A-2AF1-7DF8-9762FF7709CE}"/>
              </a:ext>
            </a:extLst>
          </p:cNvPr>
          <p:cNvCxnSpPr>
            <a:cxnSpLocks/>
          </p:cNvCxnSpPr>
          <p:nvPr/>
        </p:nvCxnSpPr>
        <p:spPr>
          <a:xfrm flipH="1">
            <a:off x="323671" y="74018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194873-ECDF-FF3E-7AF2-47E685BD74ED}"/>
              </a:ext>
            </a:extLst>
          </p:cNvPr>
          <p:cNvCxnSpPr>
            <a:cxnSpLocks/>
          </p:cNvCxnSpPr>
          <p:nvPr/>
        </p:nvCxnSpPr>
        <p:spPr>
          <a:xfrm flipH="1">
            <a:off x="307661" y="784981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DC2C423-5434-854C-1F29-952D8866AD5A}"/>
              </a:ext>
            </a:extLst>
          </p:cNvPr>
          <p:cNvCxnSpPr>
            <a:cxnSpLocks/>
          </p:cNvCxnSpPr>
          <p:nvPr/>
        </p:nvCxnSpPr>
        <p:spPr>
          <a:xfrm flipH="1">
            <a:off x="314469" y="82704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B1650D-145D-B1E9-0D47-E329A8640030}"/>
              </a:ext>
            </a:extLst>
          </p:cNvPr>
          <p:cNvCxnSpPr>
            <a:cxnSpLocks/>
          </p:cNvCxnSpPr>
          <p:nvPr/>
        </p:nvCxnSpPr>
        <p:spPr>
          <a:xfrm flipH="1">
            <a:off x="298459" y="869682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9311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                داد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بــاب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ــا  بــا                 آمـَـد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دامــاد  بــا بــابــا       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اَدَب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ـَـبـَـد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بــابــا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اَســبــاب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دامــاد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 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47177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640467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556656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9834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51341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81064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72683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6851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8358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97410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511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697898" y="689008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دلبندم در جای خالی یک کلمه بنویس.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FEA725-DB3E-3CF1-6157-B564E105528C}"/>
              </a:ext>
            </a:extLst>
          </p:cNvPr>
          <p:cNvSpPr txBox="1"/>
          <p:nvPr/>
        </p:nvSpPr>
        <p:spPr>
          <a:xfrm>
            <a:off x="1952625" y="3708194"/>
            <a:ext cx="4596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عزیزم! به تعداد بخش های هر کلمه از دایره ها رنگ بزن.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5C88C72E-56B0-71AB-40AA-127092DCE31A}"/>
              </a:ext>
            </a:extLst>
          </p:cNvPr>
          <p:cNvSpPr/>
          <p:nvPr/>
        </p:nvSpPr>
        <p:spPr>
          <a:xfrm>
            <a:off x="5377545" y="450610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474A05CE-DFD4-306D-6717-B5843ED64B82}"/>
              </a:ext>
            </a:extLst>
          </p:cNvPr>
          <p:cNvSpPr/>
          <p:nvPr/>
        </p:nvSpPr>
        <p:spPr>
          <a:xfrm>
            <a:off x="4947604" y="450610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9190CF1D-DD8F-953C-DC69-CFD695447C2F}"/>
              </a:ext>
            </a:extLst>
          </p:cNvPr>
          <p:cNvSpPr/>
          <p:nvPr/>
        </p:nvSpPr>
        <p:spPr>
          <a:xfrm>
            <a:off x="4520592" y="450610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C339FD9A-E28E-79D5-3CE5-8C32308A36C0}"/>
              </a:ext>
            </a:extLst>
          </p:cNvPr>
          <p:cNvSpPr/>
          <p:nvPr/>
        </p:nvSpPr>
        <p:spPr>
          <a:xfrm>
            <a:off x="4090651" y="450610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B82A6221-BA3B-BB64-5B96-F02C0874BC8D}"/>
              </a:ext>
            </a:extLst>
          </p:cNvPr>
          <p:cNvSpPr/>
          <p:nvPr/>
        </p:nvSpPr>
        <p:spPr>
          <a:xfrm>
            <a:off x="5377545" y="537300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561D6C69-8920-D9CB-9678-ECE83B901165}"/>
              </a:ext>
            </a:extLst>
          </p:cNvPr>
          <p:cNvSpPr/>
          <p:nvPr/>
        </p:nvSpPr>
        <p:spPr>
          <a:xfrm>
            <a:off x="4947604" y="537300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93F06B26-25EA-B89F-5668-FAA8C3F3D21B}"/>
              </a:ext>
            </a:extLst>
          </p:cNvPr>
          <p:cNvSpPr/>
          <p:nvPr/>
        </p:nvSpPr>
        <p:spPr>
          <a:xfrm>
            <a:off x="4520592" y="537300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735E39EF-502F-5B74-03B0-5205050E0BBE}"/>
              </a:ext>
            </a:extLst>
          </p:cNvPr>
          <p:cNvSpPr/>
          <p:nvPr/>
        </p:nvSpPr>
        <p:spPr>
          <a:xfrm>
            <a:off x="5131037" y="61989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982A6D26-8B86-F28E-5CA5-6A81269F858E}"/>
              </a:ext>
            </a:extLst>
          </p:cNvPr>
          <p:cNvSpPr/>
          <p:nvPr/>
        </p:nvSpPr>
        <p:spPr>
          <a:xfrm>
            <a:off x="4701096" y="61989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2270B1AA-BE25-9DC2-90AF-4FC865DD1FD1}"/>
              </a:ext>
            </a:extLst>
          </p:cNvPr>
          <p:cNvSpPr/>
          <p:nvPr/>
        </p:nvSpPr>
        <p:spPr>
          <a:xfrm>
            <a:off x="4274084" y="61989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4B937C58-7448-9BFF-F16D-A38940577236}"/>
              </a:ext>
            </a:extLst>
          </p:cNvPr>
          <p:cNvSpPr/>
          <p:nvPr/>
        </p:nvSpPr>
        <p:spPr>
          <a:xfrm>
            <a:off x="3844143" y="61989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07477FAC-48D2-D73C-5DD7-FC2C53FB3DD4}"/>
              </a:ext>
            </a:extLst>
          </p:cNvPr>
          <p:cNvSpPr/>
          <p:nvPr/>
        </p:nvSpPr>
        <p:spPr>
          <a:xfrm>
            <a:off x="5194112" y="70751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BD91C124-ABFD-D4F9-9F47-4B4C303255B4}"/>
              </a:ext>
            </a:extLst>
          </p:cNvPr>
          <p:cNvSpPr/>
          <p:nvPr/>
        </p:nvSpPr>
        <p:spPr>
          <a:xfrm>
            <a:off x="4764171" y="70751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859ED63B-1C5F-85AD-C3D5-23AC0C8C5D34}"/>
              </a:ext>
            </a:extLst>
          </p:cNvPr>
          <p:cNvSpPr/>
          <p:nvPr/>
        </p:nvSpPr>
        <p:spPr>
          <a:xfrm>
            <a:off x="4337159" y="70751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43E57E32-2B29-5008-B8F4-99E31A547DAA}"/>
              </a:ext>
            </a:extLst>
          </p:cNvPr>
          <p:cNvSpPr/>
          <p:nvPr/>
        </p:nvSpPr>
        <p:spPr>
          <a:xfrm>
            <a:off x="3907218" y="70751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7E72654C-C9EC-15C0-D89D-6EF3DEAA98D3}"/>
              </a:ext>
            </a:extLst>
          </p:cNvPr>
          <p:cNvSpPr/>
          <p:nvPr/>
        </p:nvSpPr>
        <p:spPr>
          <a:xfrm>
            <a:off x="4887458" y="79036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0DC5A63B-5360-84C9-E583-E35C93D15D74}"/>
              </a:ext>
            </a:extLst>
          </p:cNvPr>
          <p:cNvSpPr/>
          <p:nvPr/>
        </p:nvSpPr>
        <p:spPr>
          <a:xfrm>
            <a:off x="4457517" y="79036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7653CC0E-2E84-6F00-0C9C-23FF7B845EA4}"/>
              </a:ext>
            </a:extLst>
          </p:cNvPr>
          <p:cNvSpPr/>
          <p:nvPr/>
        </p:nvSpPr>
        <p:spPr>
          <a:xfrm>
            <a:off x="4030505" y="79036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811A77B1-B1BF-3C3B-2A9D-81900D3ECB3D}"/>
              </a:ext>
            </a:extLst>
          </p:cNvPr>
          <p:cNvSpPr/>
          <p:nvPr/>
        </p:nvSpPr>
        <p:spPr>
          <a:xfrm>
            <a:off x="3600564" y="79036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EF403882-C820-18B8-1D9E-BE46FEC895B5}"/>
              </a:ext>
            </a:extLst>
          </p:cNvPr>
          <p:cNvSpPr/>
          <p:nvPr/>
        </p:nvSpPr>
        <p:spPr>
          <a:xfrm>
            <a:off x="5194112" y="87979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9267B514-C708-6ED2-58A6-1F01B6B9783D}"/>
              </a:ext>
            </a:extLst>
          </p:cNvPr>
          <p:cNvSpPr/>
          <p:nvPr/>
        </p:nvSpPr>
        <p:spPr>
          <a:xfrm>
            <a:off x="4764171" y="87979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52D6E0CB-767B-6C9C-8B7D-2FB791A7FE46}"/>
              </a:ext>
            </a:extLst>
          </p:cNvPr>
          <p:cNvSpPr/>
          <p:nvPr/>
        </p:nvSpPr>
        <p:spPr>
          <a:xfrm>
            <a:off x="4337159" y="87979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A4D822A7-2774-9E95-CCD4-5D5E58E61CE6}"/>
              </a:ext>
            </a:extLst>
          </p:cNvPr>
          <p:cNvSpPr/>
          <p:nvPr/>
        </p:nvSpPr>
        <p:spPr>
          <a:xfrm>
            <a:off x="3907218" y="87979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2CFDF3B3-4B5C-BF56-B581-6B92E9B9800E}"/>
              </a:ext>
            </a:extLst>
          </p:cNvPr>
          <p:cNvSpPr/>
          <p:nvPr/>
        </p:nvSpPr>
        <p:spPr>
          <a:xfrm>
            <a:off x="3496305" y="87979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AB570572-9877-2C66-E25D-34570C23E053}"/>
              </a:ext>
            </a:extLst>
          </p:cNvPr>
          <p:cNvSpPr/>
          <p:nvPr/>
        </p:nvSpPr>
        <p:spPr>
          <a:xfrm>
            <a:off x="3181197" y="79007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91671C-AFA2-247F-EDA9-A9C9F01CFD11}"/>
              </a:ext>
            </a:extLst>
          </p:cNvPr>
          <p:cNvSpPr txBox="1"/>
          <p:nvPr/>
        </p:nvSpPr>
        <p:spPr>
          <a:xfrm>
            <a:off x="3058772" y="2772722"/>
            <a:ext cx="133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_ _ _ _ _ _ _ _ _</a:t>
            </a:r>
            <a:endParaRPr lang="en-US" dirty="0">
              <a:cs typeface="Far.Diplomaat" panose="00000400000000000000" pitchFamily="2" charset="-78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1C4D398-970E-A99A-2D8B-469D04BE1D2B}"/>
              </a:ext>
            </a:extLst>
          </p:cNvPr>
          <p:cNvSpPr txBox="1"/>
          <p:nvPr/>
        </p:nvSpPr>
        <p:spPr>
          <a:xfrm>
            <a:off x="4420079" y="1069534"/>
            <a:ext cx="133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_ _ _ _ _ _ _ _ _</a:t>
            </a:r>
            <a:endParaRPr lang="en-US" dirty="0">
              <a:cs typeface="Far.Diplomaat" panose="00000400000000000000" pitchFamily="2" charset="-78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25637F5-6677-8496-9D01-5614B9019C9B}"/>
              </a:ext>
            </a:extLst>
          </p:cNvPr>
          <p:cNvSpPr txBox="1"/>
          <p:nvPr/>
        </p:nvSpPr>
        <p:spPr>
          <a:xfrm>
            <a:off x="3855513" y="1936062"/>
            <a:ext cx="133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Far.Diplomaat" panose="00000400000000000000" pitchFamily="2" charset="-78"/>
              </a:rPr>
              <a:t>_ _ _ _ _ _ _ _ _</a:t>
            </a:r>
            <a:endParaRPr lang="en-US" dirty="0">
              <a:cs typeface="Far.Diplomaa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308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ســوســو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بــوس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بــودم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مـَـســمــوم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9897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21421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25494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47177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8415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4258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3409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640467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556656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9834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51341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81064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726833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6851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8358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97410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511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5949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303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7C36C286-DB7E-5523-E21B-2D2C9491D264}"/>
              </a:ext>
            </a:extLst>
          </p:cNvPr>
          <p:cNvSpPr/>
          <p:nvPr/>
        </p:nvSpPr>
        <p:spPr>
          <a:xfrm>
            <a:off x="5377545" y="453467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4AB07187-FB9E-99FC-34C9-26B244ACFC12}"/>
              </a:ext>
            </a:extLst>
          </p:cNvPr>
          <p:cNvSpPr/>
          <p:nvPr/>
        </p:nvSpPr>
        <p:spPr>
          <a:xfrm>
            <a:off x="4947604" y="453467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FD4A818C-5E65-D0CD-1BF5-BAA1119C3E7C}"/>
              </a:ext>
            </a:extLst>
          </p:cNvPr>
          <p:cNvSpPr/>
          <p:nvPr/>
        </p:nvSpPr>
        <p:spPr>
          <a:xfrm>
            <a:off x="4520592" y="453467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96A6A92A-2EAF-4385-EB24-70BE9EB39419}"/>
              </a:ext>
            </a:extLst>
          </p:cNvPr>
          <p:cNvSpPr/>
          <p:nvPr/>
        </p:nvSpPr>
        <p:spPr>
          <a:xfrm>
            <a:off x="4090651" y="453467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F7F5D02E-EA9F-AA83-7ECE-2A783B110E64}"/>
              </a:ext>
            </a:extLst>
          </p:cNvPr>
          <p:cNvSpPr/>
          <p:nvPr/>
        </p:nvSpPr>
        <p:spPr>
          <a:xfrm>
            <a:off x="4887458" y="538362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2341FA8F-299E-E47C-0186-372C7769378C}"/>
              </a:ext>
            </a:extLst>
          </p:cNvPr>
          <p:cNvSpPr/>
          <p:nvPr/>
        </p:nvSpPr>
        <p:spPr>
          <a:xfrm>
            <a:off x="4457517" y="538362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0E68FC50-06FE-5010-6EF2-E83AC7DFE033}"/>
              </a:ext>
            </a:extLst>
          </p:cNvPr>
          <p:cNvSpPr/>
          <p:nvPr/>
        </p:nvSpPr>
        <p:spPr>
          <a:xfrm>
            <a:off x="4030505" y="538362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B384DB8A-3A51-56A7-27A1-3AB3465FA4FB}"/>
              </a:ext>
            </a:extLst>
          </p:cNvPr>
          <p:cNvSpPr/>
          <p:nvPr/>
        </p:nvSpPr>
        <p:spPr>
          <a:xfrm>
            <a:off x="3600564" y="538362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2FB8B682-A06C-2D6A-2A3E-4B8DF5F4B4F0}"/>
              </a:ext>
            </a:extLst>
          </p:cNvPr>
          <p:cNvSpPr/>
          <p:nvPr/>
        </p:nvSpPr>
        <p:spPr>
          <a:xfrm>
            <a:off x="5435454" y="363941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D46476CF-E132-B2CD-63A8-2BA7CE8B0EC0}"/>
              </a:ext>
            </a:extLst>
          </p:cNvPr>
          <p:cNvSpPr/>
          <p:nvPr/>
        </p:nvSpPr>
        <p:spPr>
          <a:xfrm>
            <a:off x="5005513" y="363941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D4964691-3447-A740-6346-9C12D2C175CF}"/>
              </a:ext>
            </a:extLst>
          </p:cNvPr>
          <p:cNvSpPr/>
          <p:nvPr/>
        </p:nvSpPr>
        <p:spPr>
          <a:xfrm>
            <a:off x="5560978" y="280107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4E30C889-2A13-AA2E-41E9-3243BDDD52AF}"/>
              </a:ext>
            </a:extLst>
          </p:cNvPr>
          <p:cNvSpPr/>
          <p:nvPr/>
        </p:nvSpPr>
        <p:spPr>
          <a:xfrm>
            <a:off x="5131037" y="280107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6A8E25E9-03B5-0A60-4628-B82431AAF9AC}"/>
              </a:ext>
            </a:extLst>
          </p:cNvPr>
          <p:cNvSpPr/>
          <p:nvPr/>
        </p:nvSpPr>
        <p:spPr>
          <a:xfrm>
            <a:off x="5435454" y="19557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613CE3DA-052C-7390-C683-B88E63A539BE}"/>
              </a:ext>
            </a:extLst>
          </p:cNvPr>
          <p:cNvSpPr/>
          <p:nvPr/>
        </p:nvSpPr>
        <p:spPr>
          <a:xfrm>
            <a:off x="5005513" y="19557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3B41002F-8F0E-6971-4465-18EB64FA2CCC}"/>
              </a:ext>
            </a:extLst>
          </p:cNvPr>
          <p:cNvSpPr/>
          <p:nvPr/>
        </p:nvSpPr>
        <p:spPr>
          <a:xfrm>
            <a:off x="5435454" y="11162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B1D7A358-C5C8-496E-2395-955E9E63DD21}"/>
              </a:ext>
            </a:extLst>
          </p:cNvPr>
          <p:cNvSpPr/>
          <p:nvPr/>
        </p:nvSpPr>
        <p:spPr>
          <a:xfrm>
            <a:off x="5005513" y="11162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6BE0E27B-34E4-05B6-4FE6-251C333BC581}"/>
              </a:ext>
            </a:extLst>
          </p:cNvPr>
          <p:cNvSpPr/>
          <p:nvPr/>
        </p:nvSpPr>
        <p:spPr>
          <a:xfrm>
            <a:off x="5531864" y="62121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04F1273A-1808-1680-C3F1-B26062DA23E8}"/>
              </a:ext>
            </a:extLst>
          </p:cNvPr>
          <p:cNvSpPr/>
          <p:nvPr/>
        </p:nvSpPr>
        <p:spPr>
          <a:xfrm>
            <a:off x="5101923" y="62121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8FF2F0E1-E4F2-6196-AE49-8E39A30878AD}"/>
              </a:ext>
            </a:extLst>
          </p:cNvPr>
          <p:cNvSpPr/>
          <p:nvPr/>
        </p:nvSpPr>
        <p:spPr>
          <a:xfrm>
            <a:off x="4674911" y="62121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73CD67EA-8DC8-B6C6-53BD-A34F9D20BEAC}"/>
              </a:ext>
            </a:extLst>
          </p:cNvPr>
          <p:cNvSpPr/>
          <p:nvPr/>
        </p:nvSpPr>
        <p:spPr>
          <a:xfrm>
            <a:off x="5252021" y="706888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C8DB733B-292A-8E03-7C53-3ADC35E757A7}"/>
              </a:ext>
            </a:extLst>
          </p:cNvPr>
          <p:cNvSpPr/>
          <p:nvPr/>
        </p:nvSpPr>
        <p:spPr>
          <a:xfrm>
            <a:off x="4822080" y="706888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67360049-1BBD-B2E6-D650-864700B97A7B}"/>
              </a:ext>
            </a:extLst>
          </p:cNvPr>
          <p:cNvSpPr/>
          <p:nvPr/>
        </p:nvSpPr>
        <p:spPr>
          <a:xfrm>
            <a:off x="4395068" y="706888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57EC45E5-C3FA-590D-8781-CE38676BFD9F}"/>
              </a:ext>
            </a:extLst>
          </p:cNvPr>
          <p:cNvSpPr/>
          <p:nvPr/>
        </p:nvSpPr>
        <p:spPr>
          <a:xfrm>
            <a:off x="5252021" y="79280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8FDB5AF4-6ADD-314F-9A82-B6E00945495C}"/>
              </a:ext>
            </a:extLst>
          </p:cNvPr>
          <p:cNvSpPr/>
          <p:nvPr/>
        </p:nvSpPr>
        <p:spPr>
          <a:xfrm>
            <a:off x="4822080" y="79280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CE7546B5-B8FE-5725-FB7C-B53A2AAB9161}"/>
              </a:ext>
            </a:extLst>
          </p:cNvPr>
          <p:cNvSpPr/>
          <p:nvPr/>
        </p:nvSpPr>
        <p:spPr>
          <a:xfrm>
            <a:off x="4395068" y="79280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5708C007-C826-E8E6-F44B-784185F4ABC7}"/>
              </a:ext>
            </a:extLst>
          </p:cNvPr>
          <p:cNvSpPr/>
          <p:nvPr/>
        </p:nvSpPr>
        <p:spPr>
          <a:xfrm>
            <a:off x="3965127" y="79280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75D5A458-CA51-9D5D-5028-9F655D5723F3}"/>
              </a:ext>
            </a:extLst>
          </p:cNvPr>
          <p:cNvSpPr/>
          <p:nvPr/>
        </p:nvSpPr>
        <p:spPr>
          <a:xfrm>
            <a:off x="4637025" y="878459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9F0A9952-8438-A959-B7B9-0A7359C01F3C}"/>
              </a:ext>
            </a:extLst>
          </p:cNvPr>
          <p:cNvSpPr/>
          <p:nvPr/>
        </p:nvSpPr>
        <p:spPr>
          <a:xfrm>
            <a:off x="4207084" y="878459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6AC2A2B8-CEB4-2B70-FB9D-CA60FCEE2603}"/>
              </a:ext>
            </a:extLst>
          </p:cNvPr>
          <p:cNvSpPr/>
          <p:nvPr/>
        </p:nvSpPr>
        <p:spPr>
          <a:xfrm>
            <a:off x="3780072" y="878459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03480FBE-612D-9559-61F8-C75D7F178639}"/>
              </a:ext>
            </a:extLst>
          </p:cNvPr>
          <p:cNvSpPr/>
          <p:nvPr/>
        </p:nvSpPr>
        <p:spPr>
          <a:xfrm>
            <a:off x="3350131" y="878459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BE22C605-2BD6-EE61-2093-2DFC79956BAA}"/>
              </a:ext>
            </a:extLst>
          </p:cNvPr>
          <p:cNvSpPr/>
          <p:nvPr/>
        </p:nvSpPr>
        <p:spPr>
          <a:xfrm>
            <a:off x="2939813" y="879607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EC117825-56BA-BE5B-DE91-790F20BD613D}"/>
              </a:ext>
            </a:extLst>
          </p:cNvPr>
          <p:cNvSpPr/>
          <p:nvPr/>
        </p:nvSpPr>
        <p:spPr>
          <a:xfrm>
            <a:off x="2509872" y="879607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300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تـــاب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بـَـســت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278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802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875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8344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32506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548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60596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445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816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761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912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7974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2115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684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EF2179B-4193-3553-953A-C99F07867E12}"/>
              </a:ext>
            </a:extLst>
          </p:cNvPr>
          <p:cNvSpPr txBox="1"/>
          <p:nvPr/>
        </p:nvSpPr>
        <p:spPr>
          <a:xfrm>
            <a:off x="2697898" y="689008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 از روی کلمات بخوان و بنویس.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61087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تــوت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سـَـمــت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278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706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7802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77181" y="38739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2622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04800" y="60215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911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11285" y="77423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8084" y="686445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01760" y="85702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163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0181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647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9390273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  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تـــاب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بـَـســت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278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802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875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8344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32506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548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60596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445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816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761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912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57974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2115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684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EF2179B-4193-3553-953A-C99F07867E12}"/>
              </a:ext>
            </a:extLst>
          </p:cNvPr>
          <p:cNvSpPr txBox="1"/>
          <p:nvPr/>
        </p:nvSpPr>
        <p:spPr>
          <a:xfrm>
            <a:off x="2697898" y="689008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 از روی کلمات بخوان و بنویس.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BE0DD84E-F0F7-9EEB-0C9C-97FF1CA791E8}"/>
              </a:ext>
            </a:extLst>
          </p:cNvPr>
          <p:cNvSpPr/>
          <p:nvPr/>
        </p:nvSpPr>
        <p:spPr>
          <a:xfrm>
            <a:off x="5530704" y="283040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4EB91095-284E-FED8-E783-EB504D7E9BDE}"/>
              </a:ext>
            </a:extLst>
          </p:cNvPr>
          <p:cNvSpPr/>
          <p:nvPr/>
        </p:nvSpPr>
        <p:spPr>
          <a:xfrm>
            <a:off x="5100763" y="283040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5DB081B8-3968-6218-9879-F0899813D1ED}"/>
              </a:ext>
            </a:extLst>
          </p:cNvPr>
          <p:cNvSpPr/>
          <p:nvPr/>
        </p:nvSpPr>
        <p:spPr>
          <a:xfrm>
            <a:off x="5530704" y="369814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9A068281-2B6E-66BD-6B1D-9CB03A6B8C43}"/>
              </a:ext>
            </a:extLst>
          </p:cNvPr>
          <p:cNvSpPr/>
          <p:nvPr/>
        </p:nvSpPr>
        <p:spPr>
          <a:xfrm>
            <a:off x="5100763" y="369814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17510F81-1320-C6DE-AD67-972AB96471CD}"/>
              </a:ext>
            </a:extLst>
          </p:cNvPr>
          <p:cNvSpPr/>
          <p:nvPr/>
        </p:nvSpPr>
        <p:spPr>
          <a:xfrm>
            <a:off x="5530704" y="45258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7F05D46D-1FC1-FD59-606A-A4372C8AB1C0}"/>
              </a:ext>
            </a:extLst>
          </p:cNvPr>
          <p:cNvSpPr/>
          <p:nvPr/>
        </p:nvSpPr>
        <p:spPr>
          <a:xfrm>
            <a:off x="5100763" y="45258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AB32E8F5-1A56-F341-1882-C0DFAA7AF9FC}"/>
              </a:ext>
            </a:extLst>
          </p:cNvPr>
          <p:cNvSpPr/>
          <p:nvPr/>
        </p:nvSpPr>
        <p:spPr>
          <a:xfrm>
            <a:off x="5213058" y="53654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1852596E-CA4A-884E-9401-32F2594593FF}"/>
              </a:ext>
            </a:extLst>
          </p:cNvPr>
          <p:cNvSpPr/>
          <p:nvPr/>
        </p:nvSpPr>
        <p:spPr>
          <a:xfrm>
            <a:off x="4783117" y="53654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BB800E59-C4A0-A58F-95DE-68BFBB0D2147}"/>
              </a:ext>
            </a:extLst>
          </p:cNvPr>
          <p:cNvSpPr/>
          <p:nvPr/>
        </p:nvSpPr>
        <p:spPr>
          <a:xfrm>
            <a:off x="4367124" y="53654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3ACEC597-6D4C-41B4-FEE6-C490FE86C85A}"/>
              </a:ext>
            </a:extLst>
          </p:cNvPr>
          <p:cNvSpPr/>
          <p:nvPr/>
        </p:nvSpPr>
        <p:spPr>
          <a:xfrm>
            <a:off x="5100763" y="62430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DA88E495-8952-00C8-73DD-17905D5C9768}"/>
              </a:ext>
            </a:extLst>
          </p:cNvPr>
          <p:cNvSpPr/>
          <p:nvPr/>
        </p:nvSpPr>
        <p:spPr>
          <a:xfrm>
            <a:off x="4670822" y="62430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4966BF88-2BD9-04F2-7DD2-FF38F107359E}"/>
              </a:ext>
            </a:extLst>
          </p:cNvPr>
          <p:cNvSpPr/>
          <p:nvPr/>
        </p:nvSpPr>
        <p:spPr>
          <a:xfrm>
            <a:off x="4254829" y="62430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D9C08C16-1128-5962-71F5-26745F36F2B7}"/>
              </a:ext>
            </a:extLst>
          </p:cNvPr>
          <p:cNvSpPr/>
          <p:nvPr/>
        </p:nvSpPr>
        <p:spPr>
          <a:xfrm>
            <a:off x="3847984" y="62430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06DFC596-90FC-1900-1B24-140E16E802ED}"/>
              </a:ext>
            </a:extLst>
          </p:cNvPr>
          <p:cNvSpPr/>
          <p:nvPr/>
        </p:nvSpPr>
        <p:spPr>
          <a:xfrm>
            <a:off x="4966550" y="709690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AF5D0307-65DB-B614-DEE7-D35155FB7D98}"/>
              </a:ext>
            </a:extLst>
          </p:cNvPr>
          <p:cNvSpPr/>
          <p:nvPr/>
        </p:nvSpPr>
        <p:spPr>
          <a:xfrm>
            <a:off x="4536609" y="709690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74D3041A-033B-717A-EBA0-A30E055C753A}"/>
              </a:ext>
            </a:extLst>
          </p:cNvPr>
          <p:cNvSpPr/>
          <p:nvPr/>
        </p:nvSpPr>
        <p:spPr>
          <a:xfrm>
            <a:off x="4120616" y="709690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D88C8A19-60BF-5D72-AF81-38FF1A627552}"/>
              </a:ext>
            </a:extLst>
          </p:cNvPr>
          <p:cNvSpPr/>
          <p:nvPr/>
        </p:nvSpPr>
        <p:spPr>
          <a:xfrm>
            <a:off x="3713771" y="709690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F44104D5-5506-F683-55B3-A6C754CF0929}"/>
              </a:ext>
            </a:extLst>
          </p:cNvPr>
          <p:cNvSpPr/>
          <p:nvPr/>
        </p:nvSpPr>
        <p:spPr>
          <a:xfrm>
            <a:off x="5037688" y="796292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1F5F7351-FB04-1D98-442B-3948FCB852D5}"/>
              </a:ext>
            </a:extLst>
          </p:cNvPr>
          <p:cNvSpPr/>
          <p:nvPr/>
        </p:nvSpPr>
        <p:spPr>
          <a:xfrm>
            <a:off x="4607747" y="796292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3FF9ECE5-6632-202E-8C50-58445ED8FE1B}"/>
              </a:ext>
            </a:extLst>
          </p:cNvPr>
          <p:cNvSpPr/>
          <p:nvPr/>
        </p:nvSpPr>
        <p:spPr>
          <a:xfrm>
            <a:off x="4191754" y="796292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6CD8E485-3551-005E-5A6B-AE79F6D31770}"/>
              </a:ext>
            </a:extLst>
          </p:cNvPr>
          <p:cNvSpPr/>
          <p:nvPr/>
        </p:nvSpPr>
        <p:spPr>
          <a:xfrm>
            <a:off x="4974613" y="877591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31CCD82C-73AC-0996-D9BF-21C329647153}"/>
              </a:ext>
            </a:extLst>
          </p:cNvPr>
          <p:cNvSpPr/>
          <p:nvPr/>
        </p:nvSpPr>
        <p:spPr>
          <a:xfrm>
            <a:off x="4544672" y="877591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5B985875-FF63-D9D3-DC96-78060FA839EC}"/>
              </a:ext>
            </a:extLst>
          </p:cNvPr>
          <p:cNvSpPr/>
          <p:nvPr/>
        </p:nvSpPr>
        <p:spPr>
          <a:xfrm>
            <a:off x="4128679" y="877591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D04FE49D-CE4C-B1D3-5601-16DB1A785469}"/>
              </a:ext>
            </a:extLst>
          </p:cNvPr>
          <p:cNvSpPr/>
          <p:nvPr/>
        </p:nvSpPr>
        <p:spPr>
          <a:xfrm>
            <a:off x="3721834" y="877591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06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تــوت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سـَـمــت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278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706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7802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77181" y="38739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2622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04800" y="60215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911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11285" y="77423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8084" y="686445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01760" y="85702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163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0181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AEA16E0F-A39D-1C2E-2190-0DC45BC0FCB4}"/>
              </a:ext>
            </a:extLst>
          </p:cNvPr>
          <p:cNvSpPr/>
          <p:nvPr/>
        </p:nvSpPr>
        <p:spPr>
          <a:xfrm>
            <a:off x="4883867" y="36845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B31E25B2-A832-CE21-8A30-CA686B25E73C}"/>
              </a:ext>
            </a:extLst>
          </p:cNvPr>
          <p:cNvSpPr/>
          <p:nvPr/>
        </p:nvSpPr>
        <p:spPr>
          <a:xfrm>
            <a:off x="4453926" y="36845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280C3E23-F921-5F74-9A95-AE8C2C8E28B0}"/>
              </a:ext>
            </a:extLst>
          </p:cNvPr>
          <p:cNvSpPr/>
          <p:nvPr/>
        </p:nvSpPr>
        <p:spPr>
          <a:xfrm>
            <a:off x="4037933" y="36845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1D450751-0D4E-34F7-45F4-1A306B000127}"/>
              </a:ext>
            </a:extLst>
          </p:cNvPr>
          <p:cNvSpPr/>
          <p:nvPr/>
        </p:nvSpPr>
        <p:spPr>
          <a:xfrm>
            <a:off x="3631088" y="36845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F6F659BB-02A2-7DDC-BFD5-A844FE0B21BF}"/>
              </a:ext>
            </a:extLst>
          </p:cNvPr>
          <p:cNvSpPr/>
          <p:nvPr/>
        </p:nvSpPr>
        <p:spPr>
          <a:xfrm>
            <a:off x="4883867" y="197854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B02E25E5-D244-F0EA-9FC2-5867EAEB9265}"/>
              </a:ext>
            </a:extLst>
          </p:cNvPr>
          <p:cNvSpPr/>
          <p:nvPr/>
        </p:nvSpPr>
        <p:spPr>
          <a:xfrm>
            <a:off x="4453926" y="197854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887F42A9-459D-DD72-BDA6-83E1739B3044}"/>
              </a:ext>
            </a:extLst>
          </p:cNvPr>
          <p:cNvSpPr/>
          <p:nvPr/>
        </p:nvSpPr>
        <p:spPr>
          <a:xfrm>
            <a:off x="4037933" y="197854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6F34FEE1-7A40-A736-20E8-0CBE88CEF04D}"/>
              </a:ext>
            </a:extLst>
          </p:cNvPr>
          <p:cNvSpPr/>
          <p:nvPr/>
        </p:nvSpPr>
        <p:spPr>
          <a:xfrm>
            <a:off x="3631088" y="197854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6E91D9C6-4051-E79E-79F5-6F7BA97649FD}"/>
              </a:ext>
            </a:extLst>
          </p:cNvPr>
          <p:cNvSpPr/>
          <p:nvPr/>
        </p:nvSpPr>
        <p:spPr>
          <a:xfrm>
            <a:off x="5181600" y="283621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03BDB9DA-219C-ABFA-B38E-1507FBAC7E67}"/>
              </a:ext>
            </a:extLst>
          </p:cNvPr>
          <p:cNvSpPr/>
          <p:nvPr/>
        </p:nvSpPr>
        <p:spPr>
          <a:xfrm>
            <a:off x="4751659" y="283621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F6358E54-FEE7-75D4-C354-DB55969264BA}"/>
              </a:ext>
            </a:extLst>
          </p:cNvPr>
          <p:cNvSpPr/>
          <p:nvPr/>
        </p:nvSpPr>
        <p:spPr>
          <a:xfrm>
            <a:off x="4335666" y="283621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8125D687-E757-2807-0186-AB61B2BB0956}"/>
              </a:ext>
            </a:extLst>
          </p:cNvPr>
          <p:cNvSpPr/>
          <p:nvPr/>
        </p:nvSpPr>
        <p:spPr>
          <a:xfrm>
            <a:off x="5067300" y="11123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094C302D-BE18-CC4C-FD65-067E3FA0D6DD}"/>
              </a:ext>
            </a:extLst>
          </p:cNvPr>
          <p:cNvSpPr/>
          <p:nvPr/>
        </p:nvSpPr>
        <p:spPr>
          <a:xfrm>
            <a:off x="4637359" y="11123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40CBD61F-5292-1E5A-B938-F71A1BB2140A}"/>
              </a:ext>
            </a:extLst>
          </p:cNvPr>
          <p:cNvSpPr/>
          <p:nvPr/>
        </p:nvSpPr>
        <p:spPr>
          <a:xfrm>
            <a:off x="4221366" y="11123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5509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6127211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را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مــاد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َر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اَبــرو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سـَـرد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دَرس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آرام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بـَـرادَر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659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2183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6256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9405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33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60596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911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761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912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6273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6878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8065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3722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687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دارَد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اَب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ــر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سـَـرمــا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آرد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رود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روســتا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مــار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تـَـرســو</a:t>
            </a:r>
            <a:endParaRPr kumimoji="0" lang="fa-I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habnam" panose="020B0603030804020204" pitchFamily="34" charset="-78"/>
              <a:ea typeface="+mn-ea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404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294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dirty="0">
                <a:cs typeface="Far.Diplomaat" panose="00000400000000000000" pitchFamily="2" charset="-78"/>
              </a:rPr>
              <a:t>عزیزم! زیبا بنویس و بلند بخوان</a:t>
            </a:r>
            <a:r>
              <a:rPr lang="fa-IR" dirty="0">
                <a:cs typeface="A-bad kh@t2" panose="00000700000000000000" pitchFamily="2" charset="-78"/>
              </a:rPr>
              <a:t>.</a:t>
            </a: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187533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49385" y="229218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33375" y="272365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98730D-9E11-CEAB-CAD5-BDB674EF10E6}"/>
              </a:ext>
            </a:extLst>
          </p:cNvPr>
          <p:cNvCxnSpPr>
            <a:cxnSpLocks/>
          </p:cNvCxnSpPr>
          <p:nvPr/>
        </p:nvCxnSpPr>
        <p:spPr>
          <a:xfrm flipH="1">
            <a:off x="340183" y="313030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7DFB69-F600-25E3-391E-B74562725F38}"/>
              </a:ext>
            </a:extLst>
          </p:cNvPr>
          <p:cNvCxnSpPr>
            <a:cxnSpLocks/>
          </p:cNvCxnSpPr>
          <p:nvPr/>
        </p:nvCxnSpPr>
        <p:spPr>
          <a:xfrm flipH="1">
            <a:off x="324173" y="358336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B93520-B48D-96DC-56F4-18E2679DF7BD}"/>
              </a:ext>
            </a:extLst>
          </p:cNvPr>
          <p:cNvCxnSpPr>
            <a:cxnSpLocks/>
          </p:cNvCxnSpPr>
          <p:nvPr/>
        </p:nvCxnSpPr>
        <p:spPr>
          <a:xfrm flipH="1">
            <a:off x="349385" y="40235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539A2EF-8F89-8945-B105-79AB40FF0FA9}"/>
              </a:ext>
            </a:extLst>
          </p:cNvPr>
          <p:cNvCxnSpPr>
            <a:cxnSpLocks/>
          </p:cNvCxnSpPr>
          <p:nvPr/>
        </p:nvCxnSpPr>
        <p:spPr>
          <a:xfrm flipH="1">
            <a:off x="333375" y="442709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333D96-AE8B-ECEA-C8BF-0C4591349DC6}"/>
              </a:ext>
            </a:extLst>
          </p:cNvPr>
          <p:cNvCxnSpPr>
            <a:cxnSpLocks/>
          </p:cNvCxnSpPr>
          <p:nvPr/>
        </p:nvCxnSpPr>
        <p:spPr>
          <a:xfrm flipH="1">
            <a:off x="340183" y="48540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521D4C5-B3D4-4CE6-A6C0-32992DA39C51}"/>
              </a:ext>
            </a:extLst>
          </p:cNvPr>
          <p:cNvCxnSpPr>
            <a:cxnSpLocks/>
          </p:cNvCxnSpPr>
          <p:nvPr/>
        </p:nvCxnSpPr>
        <p:spPr>
          <a:xfrm flipH="1">
            <a:off x="324173" y="528045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9C674A2-6D4F-72C0-CB5A-BB36AB46055E}"/>
              </a:ext>
            </a:extLst>
          </p:cNvPr>
          <p:cNvCxnSpPr>
            <a:cxnSpLocks/>
          </p:cNvCxnSpPr>
          <p:nvPr/>
        </p:nvCxnSpPr>
        <p:spPr>
          <a:xfrm flipH="1">
            <a:off x="333375" y="56954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2BE546-6179-6D67-8DDE-BFF65FB32A0C}"/>
              </a:ext>
            </a:extLst>
          </p:cNvPr>
          <p:cNvCxnSpPr>
            <a:cxnSpLocks/>
          </p:cNvCxnSpPr>
          <p:nvPr/>
        </p:nvCxnSpPr>
        <p:spPr>
          <a:xfrm flipH="1">
            <a:off x="317365" y="613326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2823C8E-7A13-C0F2-8BA3-83CAD9660FCF}"/>
              </a:ext>
            </a:extLst>
          </p:cNvPr>
          <p:cNvCxnSpPr>
            <a:cxnSpLocks/>
          </p:cNvCxnSpPr>
          <p:nvPr/>
        </p:nvCxnSpPr>
        <p:spPr>
          <a:xfrm flipH="1">
            <a:off x="324173" y="65462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5A4501-D556-C40B-124D-7DD052853631}"/>
              </a:ext>
            </a:extLst>
          </p:cNvPr>
          <p:cNvCxnSpPr>
            <a:cxnSpLocks/>
          </p:cNvCxnSpPr>
          <p:nvPr/>
        </p:nvCxnSpPr>
        <p:spPr>
          <a:xfrm flipH="1">
            <a:off x="320863" y="699043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70C3958-392A-2AF1-7DF8-9762FF7709CE}"/>
              </a:ext>
            </a:extLst>
          </p:cNvPr>
          <p:cNvCxnSpPr>
            <a:cxnSpLocks/>
          </p:cNvCxnSpPr>
          <p:nvPr/>
        </p:nvCxnSpPr>
        <p:spPr>
          <a:xfrm flipH="1">
            <a:off x="323671" y="74018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194873-ECDF-FF3E-7AF2-47E685BD74ED}"/>
              </a:ext>
            </a:extLst>
          </p:cNvPr>
          <p:cNvCxnSpPr>
            <a:cxnSpLocks/>
          </p:cNvCxnSpPr>
          <p:nvPr/>
        </p:nvCxnSpPr>
        <p:spPr>
          <a:xfrm flipH="1">
            <a:off x="307661" y="784981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DC2C423-5434-854C-1F29-952D8866AD5A}"/>
              </a:ext>
            </a:extLst>
          </p:cNvPr>
          <p:cNvCxnSpPr>
            <a:cxnSpLocks/>
          </p:cNvCxnSpPr>
          <p:nvPr/>
        </p:nvCxnSpPr>
        <p:spPr>
          <a:xfrm flipH="1">
            <a:off x="314469" y="82704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B1650D-145D-B1E9-0D47-E329A8640030}"/>
              </a:ext>
            </a:extLst>
          </p:cNvPr>
          <p:cNvCxnSpPr>
            <a:cxnSpLocks/>
          </p:cNvCxnSpPr>
          <p:nvPr/>
        </p:nvCxnSpPr>
        <p:spPr>
          <a:xfrm flipH="1">
            <a:off x="298459" y="869682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890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را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مــاد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َر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اَبــرو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سـَـرد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دَرس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آرام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بـَـرادَر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6595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21832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62565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9405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33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60596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911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77613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9120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86273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6878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80659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E7913C21-0DAB-F372-8CF3-6D00204EC272}"/>
              </a:ext>
            </a:extLst>
          </p:cNvPr>
          <p:cNvSpPr/>
          <p:nvPr/>
        </p:nvSpPr>
        <p:spPr>
          <a:xfrm>
            <a:off x="5710479" y="202621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07237D17-8527-AEB4-3857-57B17E11364C}"/>
              </a:ext>
            </a:extLst>
          </p:cNvPr>
          <p:cNvSpPr/>
          <p:nvPr/>
        </p:nvSpPr>
        <p:spPr>
          <a:xfrm>
            <a:off x="5280538" y="202621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2365BC76-7F95-86ED-3029-29FC6E3F7A80}"/>
              </a:ext>
            </a:extLst>
          </p:cNvPr>
          <p:cNvSpPr/>
          <p:nvPr/>
        </p:nvSpPr>
        <p:spPr>
          <a:xfrm>
            <a:off x="4864545" y="202621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9A21E058-6132-5D6C-5604-7970215DFE57}"/>
              </a:ext>
            </a:extLst>
          </p:cNvPr>
          <p:cNvSpPr/>
          <p:nvPr/>
        </p:nvSpPr>
        <p:spPr>
          <a:xfrm>
            <a:off x="4457700" y="202621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90E23084-F2C1-CB8A-E617-CDEDFE475844}"/>
              </a:ext>
            </a:extLst>
          </p:cNvPr>
          <p:cNvSpPr/>
          <p:nvPr/>
        </p:nvSpPr>
        <p:spPr>
          <a:xfrm>
            <a:off x="5307611" y="452872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79621299-2053-D152-7718-C5CA3512B4F1}"/>
              </a:ext>
            </a:extLst>
          </p:cNvPr>
          <p:cNvSpPr/>
          <p:nvPr/>
        </p:nvSpPr>
        <p:spPr>
          <a:xfrm>
            <a:off x="4877670" y="452872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5C48A455-E14A-C487-0CD1-674E314F1605}"/>
              </a:ext>
            </a:extLst>
          </p:cNvPr>
          <p:cNvSpPr/>
          <p:nvPr/>
        </p:nvSpPr>
        <p:spPr>
          <a:xfrm>
            <a:off x="4461677" y="452872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FA94F819-8995-D45A-931E-BD0746EB2108}"/>
              </a:ext>
            </a:extLst>
          </p:cNvPr>
          <p:cNvSpPr/>
          <p:nvPr/>
        </p:nvSpPr>
        <p:spPr>
          <a:xfrm>
            <a:off x="4035782" y="452872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FFB6ADC6-D58F-EE8F-6A4F-05ABFCC34BC0}"/>
              </a:ext>
            </a:extLst>
          </p:cNvPr>
          <p:cNvSpPr/>
          <p:nvPr/>
        </p:nvSpPr>
        <p:spPr>
          <a:xfrm>
            <a:off x="3623053" y="453710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B8CEE903-078D-8B18-D27C-19BF5E9CB789}"/>
              </a:ext>
            </a:extLst>
          </p:cNvPr>
          <p:cNvSpPr/>
          <p:nvPr/>
        </p:nvSpPr>
        <p:spPr>
          <a:xfrm>
            <a:off x="5710479" y="28531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61F18198-DD4E-130F-9091-A567B253220B}"/>
              </a:ext>
            </a:extLst>
          </p:cNvPr>
          <p:cNvSpPr/>
          <p:nvPr/>
        </p:nvSpPr>
        <p:spPr>
          <a:xfrm>
            <a:off x="5280538" y="28531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BDE3C798-8FBF-3808-C028-D341220BE658}"/>
              </a:ext>
            </a:extLst>
          </p:cNvPr>
          <p:cNvSpPr/>
          <p:nvPr/>
        </p:nvSpPr>
        <p:spPr>
          <a:xfrm>
            <a:off x="5680797" y="374884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11C7669A-2295-8526-5A6A-D9425A7FF559}"/>
              </a:ext>
            </a:extLst>
          </p:cNvPr>
          <p:cNvSpPr/>
          <p:nvPr/>
        </p:nvSpPr>
        <p:spPr>
          <a:xfrm>
            <a:off x="5250856" y="374884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4DBD1D64-BD29-4FF2-D680-E3385DE6C900}"/>
              </a:ext>
            </a:extLst>
          </p:cNvPr>
          <p:cNvSpPr/>
          <p:nvPr/>
        </p:nvSpPr>
        <p:spPr>
          <a:xfrm>
            <a:off x="5303090" y="536767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B4764E3D-8B9B-5F66-38CB-29454FF96713}"/>
              </a:ext>
            </a:extLst>
          </p:cNvPr>
          <p:cNvSpPr/>
          <p:nvPr/>
        </p:nvSpPr>
        <p:spPr>
          <a:xfrm>
            <a:off x="4873149" y="536767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31665EA1-F06E-2BD5-C379-B8E3EB7F2219}"/>
              </a:ext>
            </a:extLst>
          </p:cNvPr>
          <p:cNvSpPr/>
          <p:nvPr/>
        </p:nvSpPr>
        <p:spPr>
          <a:xfrm>
            <a:off x="4457156" y="536767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B96FC830-05CD-4F3B-E729-3B1CEA11E7E0}"/>
              </a:ext>
            </a:extLst>
          </p:cNvPr>
          <p:cNvSpPr/>
          <p:nvPr/>
        </p:nvSpPr>
        <p:spPr>
          <a:xfrm>
            <a:off x="4031261" y="536767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E06171F3-CF9A-527A-43E5-56E7560D9BDA}"/>
              </a:ext>
            </a:extLst>
          </p:cNvPr>
          <p:cNvSpPr/>
          <p:nvPr/>
        </p:nvSpPr>
        <p:spPr>
          <a:xfrm>
            <a:off x="5297165" y="622339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7F4DF890-FA46-8C7B-D79E-824301DB65DC}"/>
              </a:ext>
            </a:extLst>
          </p:cNvPr>
          <p:cNvSpPr/>
          <p:nvPr/>
        </p:nvSpPr>
        <p:spPr>
          <a:xfrm>
            <a:off x="4867224" y="622339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CD909A5B-3DAD-3F55-60F3-CF104D2D8325}"/>
              </a:ext>
            </a:extLst>
          </p:cNvPr>
          <p:cNvSpPr/>
          <p:nvPr/>
        </p:nvSpPr>
        <p:spPr>
          <a:xfrm>
            <a:off x="4451231" y="622339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F3421660-0F20-C240-1A40-AEC684BFB84B}"/>
              </a:ext>
            </a:extLst>
          </p:cNvPr>
          <p:cNvSpPr/>
          <p:nvPr/>
        </p:nvSpPr>
        <p:spPr>
          <a:xfrm>
            <a:off x="4025336" y="622339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F51DA17D-7CC7-8030-4004-101019F0F027}"/>
              </a:ext>
            </a:extLst>
          </p:cNvPr>
          <p:cNvSpPr/>
          <p:nvPr/>
        </p:nvSpPr>
        <p:spPr>
          <a:xfrm>
            <a:off x="5333237" y="707970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79F79C6D-0A6D-8F07-5601-622406DC8E37}"/>
              </a:ext>
            </a:extLst>
          </p:cNvPr>
          <p:cNvSpPr/>
          <p:nvPr/>
        </p:nvSpPr>
        <p:spPr>
          <a:xfrm>
            <a:off x="4903296" y="707970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54A02B7B-135E-3219-D902-1DC6D9AF2425}"/>
              </a:ext>
            </a:extLst>
          </p:cNvPr>
          <p:cNvSpPr/>
          <p:nvPr/>
        </p:nvSpPr>
        <p:spPr>
          <a:xfrm>
            <a:off x="4487303" y="707970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77F16257-AB41-E3C8-FB82-D8FD769CCF19}"/>
              </a:ext>
            </a:extLst>
          </p:cNvPr>
          <p:cNvSpPr/>
          <p:nvPr/>
        </p:nvSpPr>
        <p:spPr>
          <a:xfrm>
            <a:off x="4061408" y="707970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145683CE-71C6-62EF-A582-C441E2EA849E}"/>
              </a:ext>
            </a:extLst>
          </p:cNvPr>
          <p:cNvSpPr/>
          <p:nvPr/>
        </p:nvSpPr>
        <p:spPr>
          <a:xfrm>
            <a:off x="5333237" y="79956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88782A20-A826-A60E-22F7-9A5BEAE04A21}"/>
              </a:ext>
            </a:extLst>
          </p:cNvPr>
          <p:cNvSpPr/>
          <p:nvPr/>
        </p:nvSpPr>
        <p:spPr>
          <a:xfrm>
            <a:off x="4903296" y="79956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7C767236-DEA4-00D1-F3FB-77FD62BEB0D4}"/>
              </a:ext>
            </a:extLst>
          </p:cNvPr>
          <p:cNvSpPr/>
          <p:nvPr/>
        </p:nvSpPr>
        <p:spPr>
          <a:xfrm>
            <a:off x="4487303" y="79956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0CC7EA34-DFBB-1A65-9852-C2DC956D725C}"/>
              </a:ext>
            </a:extLst>
          </p:cNvPr>
          <p:cNvSpPr/>
          <p:nvPr/>
        </p:nvSpPr>
        <p:spPr>
          <a:xfrm>
            <a:off x="4061408" y="799568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A4FBF641-ACFC-CBAE-5E4C-18A0528027B9}"/>
              </a:ext>
            </a:extLst>
          </p:cNvPr>
          <p:cNvSpPr/>
          <p:nvPr/>
        </p:nvSpPr>
        <p:spPr>
          <a:xfrm>
            <a:off x="5149804" y="88131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0A4F0F33-F7DD-53F5-4E27-AA46F6FA6FF7}"/>
              </a:ext>
            </a:extLst>
          </p:cNvPr>
          <p:cNvSpPr/>
          <p:nvPr/>
        </p:nvSpPr>
        <p:spPr>
          <a:xfrm>
            <a:off x="4719863" y="88131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15C2BAC3-8EE6-C709-9A3E-D9BE0ACD68DE}"/>
              </a:ext>
            </a:extLst>
          </p:cNvPr>
          <p:cNvSpPr/>
          <p:nvPr/>
        </p:nvSpPr>
        <p:spPr>
          <a:xfrm>
            <a:off x="4303870" y="88131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4B336FD8-9F1D-5A6D-387D-81759A5EC9E4}"/>
              </a:ext>
            </a:extLst>
          </p:cNvPr>
          <p:cNvSpPr/>
          <p:nvPr/>
        </p:nvSpPr>
        <p:spPr>
          <a:xfrm>
            <a:off x="3877975" y="88131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D806BFA2-93E4-CE41-9BFB-0DDE9579F03C}"/>
              </a:ext>
            </a:extLst>
          </p:cNvPr>
          <p:cNvSpPr/>
          <p:nvPr/>
        </p:nvSpPr>
        <p:spPr>
          <a:xfrm>
            <a:off x="3465246" y="882152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6F30C751-B960-CA23-A247-FCCE307E696F}"/>
              </a:ext>
            </a:extLst>
          </p:cNvPr>
          <p:cNvSpPr/>
          <p:nvPr/>
        </p:nvSpPr>
        <p:spPr>
          <a:xfrm>
            <a:off x="3060896" y="883136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5C8BFEB9-E1DE-1CF2-66E8-C1E536241E6D}"/>
              </a:ext>
            </a:extLst>
          </p:cNvPr>
          <p:cNvSpPr/>
          <p:nvPr/>
        </p:nvSpPr>
        <p:spPr>
          <a:xfrm>
            <a:off x="2630955" y="883136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314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687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دارَد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اَب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ــر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سـَـرمــا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آرد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رود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روســتا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habnam" panose="020B0603030804020204" pitchFamily="34" charset="-78"/>
                <a:ea typeface="+mn-ea"/>
                <a:cs typeface="B Koodak" panose="00000700000000000000" pitchFamily="2" charset="-78"/>
              </a:rPr>
              <a:t>مــار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تـَـرســو</a:t>
            </a:r>
            <a:endParaRPr kumimoji="0" lang="fa-I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habnam" panose="020B0603030804020204" pitchFamily="34" charset="-78"/>
              <a:ea typeface="+mn-ea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A0F80D55-B118-C5EA-A690-6088758F1825}"/>
              </a:ext>
            </a:extLst>
          </p:cNvPr>
          <p:cNvSpPr/>
          <p:nvPr/>
        </p:nvSpPr>
        <p:spPr>
          <a:xfrm>
            <a:off x="4897166" y="708765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B9878D49-E9C1-AC47-BEFB-732897762635}"/>
              </a:ext>
            </a:extLst>
          </p:cNvPr>
          <p:cNvSpPr/>
          <p:nvPr/>
        </p:nvSpPr>
        <p:spPr>
          <a:xfrm>
            <a:off x="4467225" y="708765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FF96C269-E5C8-8D74-13E9-BE101CD96CC1}"/>
              </a:ext>
            </a:extLst>
          </p:cNvPr>
          <p:cNvSpPr/>
          <p:nvPr/>
        </p:nvSpPr>
        <p:spPr>
          <a:xfrm>
            <a:off x="4027653" y="708765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74D3E598-04FA-7905-04FA-EA1AA38B6409}"/>
              </a:ext>
            </a:extLst>
          </p:cNvPr>
          <p:cNvSpPr/>
          <p:nvPr/>
        </p:nvSpPr>
        <p:spPr>
          <a:xfrm>
            <a:off x="3597712" y="708765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83433BAD-6E27-DE35-F6BA-ACF75B5754DB}"/>
              </a:ext>
            </a:extLst>
          </p:cNvPr>
          <p:cNvSpPr/>
          <p:nvPr/>
        </p:nvSpPr>
        <p:spPr>
          <a:xfrm>
            <a:off x="3163056" y="708765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6231CB53-424F-8969-1991-440EBACDB803}"/>
              </a:ext>
            </a:extLst>
          </p:cNvPr>
          <p:cNvSpPr/>
          <p:nvPr/>
        </p:nvSpPr>
        <p:spPr>
          <a:xfrm>
            <a:off x="5381219" y="624886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90BC085A-87C7-AD16-CF04-A07711029157}"/>
              </a:ext>
            </a:extLst>
          </p:cNvPr>
          <p:cNvSpPr/>
          <p:nvPr/>
        </p:nvSpPr>
        <p:spPr>
          <a:xfrm>
            <a:off x="4951278" y="624886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0584B230-6101-DF94-971F-9E47121E5875}"/>
              </a:ext>
            </a:extLst>
          </p:cNvPr>
          <p:cNvSpPr/>
          <p:nvPr/>
        </p:nvSpPr>
        <p:spPr>
          <a:xfrm>
            <a:off x="4511706" y="624886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CFC87630-716C-6C77-936B-B47D20AB4C63}"/>
              </a:ext>
            </a:extLst>
          </p:cNvPr>
          <p:cNvSpPr/>
          <p:nvPr/>
        </p:nvSpPr>
        <p:spPr>
          <a:xfrm>
            <a:off x="5105030" y="53903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C49CA358-50E7-F54B-A38F-420657C30D1E}"/>
              </a:ext>
            </a:extLst>
          </p:cNvPr>
          <p:cNvSpPr/>
          <p:nvPr/>
        </p:nvSpPr>
        <p:spPr>
          <a:xfrm>
            <a:off x="4675089" y="53903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A1641735-5C85-F562-A5FD-B7F5A0C91CBC}"/>
              </a:ext>
            </a:extLst>
          </p:cNvPr>
          <p:cNvSpPr/>
          <p:nvPr/>
        </p:nvSpPr>
        <p:spPr>
          <a:xfrm>
            <a:off x="4235517" y="53903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D674D864-55AC-E97F-146E-D2E3BA1AD5AA}"/>
              </a:ext>
            </a:extLst>
          </p:cNvPr>
          <p:cNvSpPr/>
          <p:nvPr/>
        </p:nvSpPr>
        <p:spPr>
          <a:xfrm>
            <a:off x="3805576" y="53903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44426E0E-4F83-3F54-EF84-E4EEDBA4787E}"/>
              </a:ext>
            </a:extLst>
          </p:cNvPr>
          <p:cNvSpPr/>
          <p:nvPr/>
        </p:nvSpPr>
        <p:spPr>
          <a:xfrm>
            <a:off x="3370920" y="53903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E86E91BB-01E2-67A9-D054-8E9E539C3BF3}"/>
              </a:ext>
            </a:extLst>
          </p:cNvPr>
          <p:cNvSpPr/>
          <p:nvPr/>
        </p:nvSpPr>
        <p:spPr>
          <a:xfrm>
            <a:off x="5543694" y="453234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DAFAC5A6-FFAC-20F4-39E2-C86905E988A9}"/>
              </a:ext>
            </a:extLst>
          </p:cNvPr>
          <p:cNvSpPr/>
          <p:nvPr/>
        </p:nvSpPr>
        <p:spPr>
          <a:xfrm>
            <a:off x="5113753" y="453234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B536BC2B-EA28-AE58-C071-AC0E40EB0417}"/>
              </a:ext>
            </a:extLst>
          </p:cNvPr>
          <p:cNvSpPr/>
          <p:nvPr/>
        </p:nvSpPr>
        <p:spPr>
          <a:xfrm>
            <a:off x="4674181" y="453234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4D3409EE-8F17-F205-7D81-B1B35E7615BD}"/>
              </a:ext>
            </a:extLst>
          </p:cNvPr>
          <p:cNvSpPr/>
          <p:nvPr/>
        </p:nvSpPr>
        <p:spPr>
          <a:xfrm>
            <a:off x="5543694" y="369336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EC0A4961-AF3A-341A-12C4-1AEAF9E870B4}"/>
              </a:ext>
            </a:extLst>
          </p:cNvPr>
          <p:cNvSpPr/>
          <p:nvPr/>
        </p:nvSpPr>
        <p:spPr>
          <a:xfrm>
            <a:off x="5113753" y="369336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90EBAE26-67A3-30B5-B598-E6ACCB41ED32}"/>
              </a:ext>
            </a:extLst>
          </p:cNvPr>
          <p:cNvSpPr/>
          <p:nvPr/>
        </p:nvSpPr>
        <p:spPr>
          <a:xfrm>
            <a:off x="4674181" y="369336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BDA4D520-341A-E96B-96C4-61EDBF0A04DC}"/>
              </a:ext>
            </a:extLst>
          </p:cNvPr>
          <p:cNvSpPr/>
          <p:nvPr/>
        </p:nvSpPr>
        <p:spPr>
          <a:xfrm>
            <a:off x="4951278" y="282680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ADE352F4-B492-A515-A844-4AD047BEAE47}"/>
              </a:ext>
            </a:extLst>
          </p:cNvPr>
          <p:cNvSpPr/>
          <p:nvPr/>
        </p:nvSpPr>
        <p:spPr>
          <a:xfrm>
            <a:off x="4521337" y="282680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4CD331D0-A8DA-FCDE-0611-1CA0498A9272}"/>
              </a:ext>
            </a:extLst>
          </p:cNvPr>
          <p:cNvSpPr/>
          <p:nvPr/>
        </p:nvSpPr>
        <p:spPr>
          <a:xfrm>
            <a:off x="4081765" y="282680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F12E2A22-0782-1A33-2A27-200EE0C6DF43}"/>
              </a:ext>
            </a:extLst>
          </p:cNvPr>
          <p:cNvSpPr/>
          <p:nvPr/>
        </p:nvSpPr>
        <p:spPr>
          <a:xfrm>
            <a:off x="3648862" y="282550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969CF46A-9F0D-80AC-98F2-6BB320382B1C}"/>
              </a:ext>
            </a:extLst>
          </p:cNvPr>
          <p:cNvSpPr/>
          <p:nvPr/>
        </p:nvSpPr>
        <p:spPr>
          <a:xfrm>
            <a:off x="3218921" y="282550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DB9479C0-7EC7-0533-E38B-106304970B53}"/>
              </a:ext>
            </a:extLst>
          </p:cNvPr>
          <p:cNvSpPr/>
          <p:nvPr/>
        </p:nvSpPr>
        <p:spPr>
          <a:xfrm>
            <a:off x="5403569" y="198981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46617A1C-2F90-A863-AECD-8D1F88F9B32C}"/>
              </a:ext>
            </a:extLst>
          </p:cNvPr>
          <p:cNvSpPr/>
          <p:nvPr/>
        </p:nvSpPr>
        <p:spPr>
          <a:xfrm>
            <a:off x="4973628" y="198981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38616FEB-4314-9DFF-AB67-61A38E0977E1}"/>
              </a:ext>
            </a:extLst>
          </p:cNvPr>
          <p:cNvSpPr/>
          <p:nvPr/>
        </p:nvSpPr>
        <p:spPr>
          <a:xfrm>
            <a:off x="4534056" y="198981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C0192EFD-8D48-07EB-347E-BC0C9EA800B3}"/>
              </a:ext>
            </a:extLst>
          </p:cNvPr>
          <p:cNvSpPr/>
          <p:nvPr/>
        </p:nvSpPr>
        <p:spPr>
          <a:xfrm>
            <a:off x="5479769" y="111177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E0257061-7E05-8A97-6EDE-B3330697BD44}"/>
              </a:ext>
            </a:extLst>
          </p:cNvPr>
          <p:cNvSpPr/>
          <p:nvPr/>
        </p:nvSpPr>
        <p:spPr>
          <a:xfrm>
            <a:off x="5049828" y="111177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E92B120A-323E-741C-D878-D960013DF020}"/>
              </a:ext>
            </a:extLst>
          </p:cNvPr>
          <p:cNvSpPr/>
          <p:nvPr/>
        </p:nvSpPr>
        <p:spPr>
          <a:xfrm>
            <a:off x="4610256" y="111177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5FFC20B4-B8E8-446C-BC37-11CC99B016DF}"/>
              </a:ext>
            </a:extLst>
          </p:cNvPr>
          <p:cNvSpPr/>
          <p:nvPr/>
        </p:nvSpPr>
        <p:spPr>
          <a:xfrm>
            <a:off x="4177353" y="111047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9125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462756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مــادَر: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آرام: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ســارا: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اَبــرو: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دَرس: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بـَـرادَر: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دارَد: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اَبـَـر: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سـَـرمــا: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تـَـرســو: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697898" y="689008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عزیزم!  با کلمه های زیر جمله های زیبا بنویس.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6439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   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نـَـ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نـَـم نـَـم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بــاران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آســمــان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اَنــار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آبــان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32945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دَنــدان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آرمــان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آبــادان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آســان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مــامــان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نـَـدارَد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بـَـدَن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دوســتــان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8264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650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8761523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 یــ  یــ  ی  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دی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6155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6624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049770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CDEEBB7B-47B9-FF8D-F1BD-27B6F0D14479}"/>
              </a:ext>
            </a:extLst>
          </p:cNvPr>
          <p:cNvSpPr/>
          <p:nvPr/>
        </p:nvSpPr>
        <p:spPr>
          <a:xfrm>
            <a:off x="5886773" y="8756131"/>
            <a:ext cx="1015313" cy="1048066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294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dirty="0">
                <a:cs typeface="Far.Diplomaat" panose="00000400000000000000" pitchFamily="2" charset="-78"/>
              </a:rPr>
              <a:t>عزیزم! زیبا بنویس و بلند بخوان</a:t>
            </a:r>
            <a:r>
              <a:rPr lang="fa-IR" dirty="0">
                <a:cs typeface="A-bad kh@t2" panose="00000700000000000000" pitchFamily="2" charset="-78"/>
              </a:rPr>
              <a:t>.</a:t>
            </a:r>
            <a:endParaRPr lang="fa-IR" dirty="0">
              <a:solidFill>
                <a:prstClr val="black"/>
              </a:solidFill>
              <a:latin typeface="Calibri"/>
              <a:cs typeface="A-bad kh@t2" panose="00000700000000000000" pitchFamily="2" charset="-78"/>
            </a:endParaRP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187533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B203191-6726-AEE7-5E9B-55792BA334E7}"/>
              </a:ext>
            </a:extLst>
          </p:cNvPr>
          <p:cNvCxnSpPr>
            <a:cxnSpLocks/>
          </p:cNvCxnSpPr>
          <p:nvPr/>
        </p:nvCxnSpPr>
        <p:spPr>
          <a:xfrm flipH="1">
            <a:off x="349385" y="229218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D4293A9-230A-4274-C5E3-E2C1FB424810}"/>
              </a:ext>
            </a:extLst>
          </p:cNvPr>
          <p:cNvCxnSpPr>
            <a:cxnSpLocks/>
          </p:cNvCxnSpPr>
          <p:nvPr/>
        </p:nvCxnSpPr>
        <p:spPr>
          <a:xfrm flipH="1">
            <a:off x="333375" y="272365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98730D-9E11-CEAB-CAD5-BDB674EF10E6}"/>
              </a:ext>
            </a:extLst>
          </p:cNvPr>
          <p:cNvCxnSpPr>
            <a:cxnSpLocks/>
          </p:cNvCxnSpPr>
          <p:nvPr/>
        </p:nvCxnSpPr>
        <p:spPr>
          <a:xfrm flipH="1">
            <a:off x="340183" y="3130309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7DFB69-F600-25E3-391E-B74562725F38}"/>
              </a:ext>
            </a:extLst>
          </p:cNvPr>
          <p:cNvCxnSpPr>
            <a:cxnSpLocks/>
          </p:cNvCxnSpPr>
          <p:nvPr/>
        </p:nvCxnSpPr>
        <p:spPr>
          <a:xfrm flipH="1">
            <a:off x="324173" y="358336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4B93520-B48D-96DC-56F4-18E2679DF7BD}"/>
              </a:ext>
            </a:extLst>
          </p:cNvPr>
          <p:cNvCxnSpPr>
            <a:cxnSpLocks/>
          </p:cNvCxnSpPr>
          <p:nvPr/>
        </p:nvCxnSpPr>
        <p:spPr>
          <a:xfrm flipH="1">
            <a:off x="349385" y="40235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539A2EF-8F89-8945-B105-79AB40FF0FA9}"/>
              </a:ext>
            </a:extLst>
          </p:cNvPr>
          <p:cNvCxnSpPr>
            <a:cxnSpLocks/>
          </p:cNvCxnSpPr>
          <p:nvPr/>
        </p:nvCxnSpPr>
        <p:spPr>
          <a:xfrm flipH="1">
            <a:off x="333375" y="442709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E333D96-AE8B-ECEA-C8BF-0C4591349DC6}"/>
              </a:ext>
            </a:extLst>
          </p:cNvPr>
          <p:cNvCxnSpPr>
            <a:cxnSpLocks/>
          </p:cNvCxnSpPr>
          <p:nvPr/>
        </p:nvCxnSpPr>
        <p:spPr>
          <a:xfrm flipH="1">
            <a:off x="340183" y="485406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521D4C5-B3D4-4CE6-A6C0-32992DA39C51}"/>
              </a:ext>
            </a:extLst>
          </p:cNvPr>
          <p:cNvCxnSpPr>
            <a:cxnSpLocks/>
          </p:cNvCxnSpPr>
          <p:nvPr/>
        </p:nvCxnSpPr>
        <p:spPr>
          <a:xfrm flipH="1">
            <a:off x="324173" y="5280454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9C674A2-6D4F-72C0-CB5A-BB36AB46055E}"/>
              </a:ext>
            </a:extLst>
          </p:cNvPr>
          <p:cNvCxnSpPr>
            <a:cxnSpLocks/>
          </p:cNvCxnSpPr>
          <p:nvPr/>
        </p:nvCxnSpPr>
        <p:spPr>
          <a:xfrm flipH="1">
            <a:off x="333375" y="56954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C2BE546-6179-6D67-8DDE-BFF65FB32A0C}"/>
              </a:ext>
            </a:extLst>
          </p:cNvPr>
          <p:cNvCxnSpPr>
            <a:cxnSpLocks/>
          </p:cNvCxnSpPr>
          <p:nvPr/>
        </p:nvCxnSpPr>
        <p:spPr>
          <a:xfrm flipH="1">
            <a:off x="317365" y="613326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2823C8E-7A13-C0F2-8BA3-83CAD9660FCF}"/>
              </a:ext>
            </a:extLst>
          </p:cNvPr>
          <p:cNvCxnSpPr>
            <a:cxnSpLocks/>
          </p:cNvCxnSpPr>
          <p:nvPr/>
        </p:nvCxnSpPr>
        <p:spPr>
          <a:xfrm flipH="1">
            <a:off x="324173" y="65462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65A4501-D556-C40B-124D-7DD052853631}"/>
              </a:ext>
            </a:extLst>
          </p:cNvPr>
          <p:cNvCxnSpPr>
            <a:cxnSpLocks/>
          </p:cNvCxnSpPr>
          <p:nvPr/>
        </p:nvCxnSpPr>
        <p:spPr>
          <a:xfrm flipH="1">
            <a:off x="320863" y="6990430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70C3958-392A-2AF1-7DF8-9762FF7709CE}"/>
              </a:ext>
            </a:extLst>
          </p:cNvPr>
          <p:cNvCxnSpPr>
            <a:cxnSpLocks/>
          </p:cNvCxnSpPr>
          <p:nvPr/>
        </p:nvCxnSpPr>
        <p:spPr>
          <a:xfrm flipH="1">
            <a:off x="323671" y="74018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194873-ECDF-FF3E-7AF2-47E685BD74ED}"/>
              </a:ext>
            </a:extLst>
          </p:cNvPr>
          <p:cNvCxnSpPr>
            <a:cxnSpLocks/>
          </p:cNvCxnSpPr>
          <p:nvPr/>
        </p:nvCxnSpPr>
        <p:spPr>
          <a:xfrm flipH="1">
            <a:off x="307661" y="784981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DC2C423-5434-854C-1F29-952D8866AD5A}"/>
              </a:ext>
            </a:extLst>
          </p:cNvPr>
          <p:cNvCxnSpPr>
            <a:cxnSpLocks/>
          </p:cNvCxnSpPr>
          <p:nvPr/>
        </p:nvCxnSpPr>
        <p:spPr>
          <a:xfrm flipH="1">
            <a:off x="314469" y="827044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B1650D-145D-B1E9-0D47-E329A8640030}"/>
              </a:ext>
            </a:extLst>
          </p:cNvPr>
          <p:cNvCxnSpPr>
            <a:cxnSpLocks/>
          </p:cNvCxnSpPr>
          <p:nvPr/>
        </p:nvCxnSpPr>
        <p:spPr>
          <a:xfrm flipH="1">
            <a:off x="298459" y="8696829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6509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ایــران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ایــمــان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ایــســتــاد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ایــســت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ســیــنــی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بــیــمــار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دیــر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بــیــنــی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آبــی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7081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ســاری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بـَـســتـَـنــی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بـَـرادَری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اَبــری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بــاریــد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بــیــدار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ســیــر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7783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6266365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ســیــب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ایــران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ایــســتــاد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بــیــداری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ایــمــان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ســیــنــی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بــیــنــی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بـَـســتـَـنــی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بــاریــد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اَبــری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1544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5F8C0C32-5560-65AA-97E4-F021CB75F7B5}"/>
              </a:ext>
            </a:extLst>
          </p:cNvPr>
          <p:cNvSpPr/>
          <p:nvPr/>
        </p:nvSpPr>
        <p:spPr>
          <a:xfrm>
            <a:off x="4998167" y="19754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28F160B7-F051-986B-82F0-2EAA08BFD762}"/>
              </a:ext>
            </a:extLst>
          </p:cNvPr>
          <p:cNvSpPr/>
          <p:nvPr/>
        </p:nvSpPr>
        <p:spPr>
          <a:xfrm>
            <a:off x="4568226" y="19754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0BF6E1A0-9722-1FF0-657D-4EB15F962A7C}"/>
              </a:ext>
            </a:extLst>
          </p:cNvPr>
          <p:cNvSpPr/>
          <p:nvPr/>
        </p:nvSpPr>
        <p:spPr>
          <a:xfrm>
            <a:off x="4141214" y="19754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381E284A-8B8A-4C17-FB7F-8A36BAAF1132}"/>
              </a:ext>
            </a:extLst>
          </p:cNvPr>
          <p:cNvSpPr/>
          <p:nvPr/>
        </p:nvSpPr>
        <p:spPr>
          <a:xfrm>
            <a:off x="3711273" y="19754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B8370493-1120-BA66-AF30-71B5369DD5BD}"/>
              </a:ext>
            </a:extLst>
          </p:cNvPr>
          <p:cNvSpPr/>
          <p:nvPr/>
        </p:nvSpPr>
        <p:spPr>
          <a:xfrm>
            <a:off x="4887641" y="113081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5999708F-6BA5-3E95-382F-B26F5A93D235}"/>
              </a:ext>
            </a:extLst>
          </p:cNvPr>
          <p:cNvSpPr/>
          <p:nvPr/>
        </p:nvSpPr>
        <p:spPr>
          <a:xfrm>
            <a:off x="4457700" y="113081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C5B6FAF1-066C-3901-D10D-53DFDDA09307}"/>
              </a:ext>
            </a:extLst>
          </p:cNvPr>
          <p:cNvSpPr/>
          <p:nvPr/>
        </p:nvSpPr>
        <p:spPr>
          <a:xfrm>
            <a:off x="4030688" y="113081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564E21C7-851E-84FB-E0B9-3FD62CF5D662}"/>
              </a:ext>
            </a:extLst>
          </p:cNvPr>
          <p:cNvSpPr/>
          <p:nvPr/>
        </p:nvSpPr>
        <p:spPr>
          <a:xfrm>
            <a:off x="4704208" y="281288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F0D2CEC3-432E-8668-D262-14C0D9CC69B0}"/>
              </a:ext>
            </a:extLst>
          </p:cNvPr>
          <p:cNvSpPr/>
          <p:nvPr/>
        </p:nvSpPr>
        <p:spPr>
          <a:xfrm>
            <a:off x="4274267" y="281288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49061477-E56F-252E-D080-404520BCBE2A}"/>
              </a:ext>
            </a:extLst>
          </p:cNvPr>
          <p:cNvSpPr/>
          <p:nvPr/>
        </p:nvSpPr>
        <p:spPr>
          <a:xfrm>
            <a:off x="3847255" y="281288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D9D878F7-696B-4B76-141A-9BF10117E5C2}"/>
              </a:ext>
            </a:extLst>
          </p:cNvPr>
          <p:cNvSpPr/>
          <p:nvPr/>
        </p:nvSpPr>
        <p:spPr>
          <a:xfrm>
            <a:off x="3417314" y="281288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C9469B22-E20C-6AAE-A840-09FF8750B90D}"/>
              </a:ext>
            </a:extLst>
          </p:cNvPr>
          <p:cNvSpPr/>
          <p:nvPr/>
        </p:nvSpPr>
        <p:spPr>
          <a:xfrm>
            <a:off x="2985401" y="281288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D74D7964-764D-4934-484C-B78ED0A7ED94}"/>
              </a:ext>
            </a:extLst>
          </p:cNvPr>
          <p:cNvSpPr/>
          <p:nvPr/>
        </p:nvSpPr>
        <p:spPr>
          <a:xfrm>
            <a:off x="4756462" y="36726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52BD6578-93C4-0A4C-365F-CA3CCFB27044}"/>
              </a:ext>
            </a:extLst>
          </p:cNvPr>
          <p:cNvSpPr/>
          <p:nvPr/>
        </p:nvSpPr>
        <p:spPr>
          <a:xfrm>
            <a:off x="4326521" y="36726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D169F830-BA4A-2D48-A9FC-D5A482F42993}"/>
              </a:ext>
            </a:extLst>
          </p:cNvPr>
          <p:cNvSpPr/>
          <p:nvPr/>
        </p:nvSpPr>
        <p:spPr>
          <a:xfrm>
            <a:off x="3899509" y="36726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A9D57049-1994-D4A3-86C8-5328653F1167}"/>
              </a:ext>
            </a:extLst>
          </p:cNvPr>
          <p:cNvSpPr/>
          <p:nvPr/>
        </p:nvSpPr>
        <p:spPr>
          <a:xfrm>
            <a:off x="3469568" y="36726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2FFF96D3-BF5E-7A33-2FA1-EE4F258CD56F}"/>
              </a:ext>
            </a:extLst>
          </p:cNvPr>
          <p:cNvSpPr/>
          <p:nvPr/>
        </p:nvSpPr>
        <p:spPr>
          <a:xfrm>
            <a:off x="3037655" y="36726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45200680-5C45-623B-9B3A-F9D5FE98042D}"/>
              </a:ext>
            </a:extLst>
          </p:cNvPr>
          <p:cNvSpPr/>
          <p:nvPr/>
        </p:nvSpPr>
        <p:spPr>
          <a:xfrm>
            <a:off x="2623843" y="366554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E9ACEBFB-FC12-91A9-5D91-847251D3D825}"/>
              </a:ext>
            </a:extLst>
          </p:cNvPr>
          <p:cNvSpPr/>
          <p:nvPr/>
        </p:nvSpPr>
        <p:spPr>
          <a:xfrm>
            <a:off x="4819537" y="452688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FC8186AA-B068-078D-40DF-3B04426FB7A8}"/>
              </a:ext>
            </a:extLst>
          </p:cNvPr>
          <p:cNvSpPr/>
          <p:nvPr/>
        </p:nvSpPr>
        <p:spPr>
          <a:xfrm>
            <a:off x="4389596" y="452688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649C18EF-69FD-E94E-C071-A93B1962F73B}"/>
              </a:ext>
            </a:extLst>
          </p:cNvPr>
          <p:cNvSpPr/>
          <p:nvPr/>
        </p:nvSpPr>
        <p:spPr>
          <a:xfrm>
            <a:off x="3962584" y="452688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A3B687B7-B0E9-4227-C4A7-23725C016244}"/>
              </a:ext>
            </a:extLst>
          </p:cNvPr>
          <p:cNvSpPr/>
          <p:nvPr/>
        </p:nvSpPr>
        <p:spPr>
          <a:xfrm>
            <a:off x="3532643" y="452688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5CC5684B-B8D5-E905-1FCC-CAA84272E401}"/>
              </a:ext>
            </a:extLst>
          </p:cNvPr>
          <p:cNvSpPr/>
          <p:nvPr/>
        </p:nvSpPr>
        <p:spPr>
          <a:xfrm>
            <a:off x="4814734" y="540364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A231E462-D8A0-6135-B2FB-6843E5EA6812}"/>
              </a:ext>
            </a:extLst>
          </p:cNvPr>
          <p:cNvSpPr/>
          <p:nvPr/>
        </p:nvSpPr>
        <p:spPr>
          <a:xfrm>
            <a:off x="4384793" y="540364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EB5B6FA6-4AC9-0BB0-9040-1FAC03A963C9}"/>
              </a:ext>
            </a:extLst>
          </p:cNvPr>
          <p:cNvSpPr/>
          <p:nvPr/>
        </p:nvSpPr>
        <p:spPr>
          <a:xfrm>
            <a:off x="3957781" y="540364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B4EA1E59-D093-BD1B-0E4E-304200109E64}"/>
              </a:ext>
            </a:extLst>
          </p:cNvPr>
          <p:cNvSpPr/>
          <p:nvPr/>
        </p:nvSpPr>
        <p:spPr>
          <a:xfrm>
            <a:off x="3527840" y="540364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3D189E50-3BA3-1C08-81FB-4BD4D391BC98}"/>
              </a:ext>
            </a:extLst>
          </p:cNvPr>
          <p:cNvSpPr/>
          <p:nvPr/>
        </p:nvSpPr>
        <p:spPr>
          <a:xfrm>
            <a:off x="4814949" y="62393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C1A726E5-A008-B9A5-22C3-FFC09C200D46}"/>
              </a:ext>
            </a:extLst>
          </p:cNvPr>
          <p:cNvSpPr/>
          <p:nvPr/>
        </p:nvSpPr>
        <p:spPr>
          <a:xfrm>
            <a:off x="4385008" y="62393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F1F53FB5-411E-704A-D91A-1B00D6298FEE}"/>
              </a:ext>
            </a:extLst>
          </p:cNvPr>
          <p:cNvSpPr/>
          <p:nvPr/>
        </p:nvSpPr>
        <p:spPr>
          <a:xfrm>
            <a:off x="3957996" y="62393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973FB188-4C9F-2A41-6E44-05992710ECF9}"/>
              </a:ext>
            </a:extLst>
          </p:cNvPr>
          <p:cNvSpPr/>
          <p:nvPr/>
        </p:nvSpPr>
        <p:spPr>
          <a:xfrm>
            <a:off x="3528055" y="623938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D2E4DBBB-8F81-ED67-C029-354553856862}"/>
              </a:ext>
            </a:extLst>
          </p:cNvPr>
          <p:cNvSpPr/>
          <p:nvPr/>
        </p:nvSpPr>
        <p:spPr>
          <a:xfrm>
            <a:off x="4510128" y="706785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10548016-1AFE-B557-EAF8-B3F6F34A5450}"/>
              </a:ext>
            </a:extLst>
          </p:cNvPr>
          <p:cNvSpPr/>
          <p:nvPr/>
        </p:nvSpPr>
        <p:spPr>
          <a:xfrm>
            <a:off x="4080187" y="706785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514DD710-8881-111C-F014-6405D419AA83}"/>
              </a:ext>
            </a:extLst>
          </p:cNvPr>
          <p:cNvSpPr/>
          <p:nvPr/>
        </p:nvSpPr>
        <p:spPr>
          <a:xfrm>
            <a:off x="3653175" y="706785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7495DB8C-A378-C5AF-3F04-6DCD1FC1B703}"/>
              </a:ext>
            </a:extLst>
          </p:cNvPr>
          <p:cNvSpPr/>
          <p:nvPr/>
        </p:nvSpPr>
        <p:spPr>
          <a:xfrm>
            <a:off x="3223234" y="706785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32CDE092-EEA1-444F-B32B-A395E7A49C7A}"/>
              </a:ext>
            </a:extLst>
          </p:cNvPr>
          <p:cNvSpPr/>
          <p:nvPr/>
        </p:nvSpPr>
        <p:spPr>
          <a:xfrm>
            <a:off x="2783597" y="706785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FF6D5FBA-FE08-DDC2-7E64-678CF803DEB9}"/>
              </a:ext>
            </a:extLst>
          </p:cNvPr>
          <p:cNvSpPr/>
          <p:nvPr/>
        </p:nvSpPr>
        <p:spPr>
          <a:xfrm>
            <a:off x="2353656" y="706785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lowchart: Connector 62">
            <a:extLst>
              <a:ext uri="{FF2B5EF4-FFF2-40B4-BE49-F238E27FC236}">
                <a16:creationId xmlns:a16="http://schemas.microsoft.com/office/drawing/2014/main" id="{C561003C-7784-FE72-60D9-51EA157EA1C9}"/>
              </a:ext>
            </a:extLst>
          </p:cNvPr>
          <p:cNvSpPr/>
          <p:nvPr/>
        </p:nvSpPr>
        <p:spPr>
          <a:xfrm>
            <a:off x="1926644" y="706785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lowchart: Connector 63">
            <a:extLst>
              <a:ext uri="{FF2B5EF4-FFF2-40B4-BE49-F238E27FC236}">
                <a16:creationId xmlns:a16="http://schemas.microsoft.com/office/drawing/2014/main" id="{A6D01041-F8FA-7B49-6BEF-ED9E49A64BC7}"/>
              </a:ext>
            </a:extLst>
          </p:cNvPr>
          <p:cNvSpPr/>
          <p:nvPr/>
        </p:nvSpPr>
        <p:spPr>
          <a:xfrm>
            <a:off x="4969957" y="793807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lowchart: Connector 64">
            <a:extLst>
              <a:ext uri="{FF2B5EF4-FFF2-40B4-BE49-F238E27FC236}">
                <a16:creationId xmlns:a16="http://schemas.microsoft.com/office/drawing/2014/main" id="{E406CEE1-D88D-4805-4987-B562F91AD87A}"/>
              </a:ext>
            </a:extLst>
          </p:cNvPr>
          <p:cNvSpPr/>
          <p:nvPr/>
        </p:nvSpPr>
        <p:spPr>
          <a:xfrm>
            <a:off x="4540016" y="793807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lowchart: Connector 65">
            <a:extLst>
              <a:ext uri="{FF2B5EF4-FFF2-40B4-BE49-F238E27FC236}">
                <a16:creationId xmlns:a16="http://schemas.microsoft.com/office/drawing/2014/main" id="{B774B9F7-C13C-0BCD-AEA0-9410802B1454}"/>
              </a:ext>
            </a:extLst>
          </p:cNvPr>
          <p:cNvSpPr/>
          <p:nvPr/>
        </p:nvSpPr>
        <p:spPr>
          <a:xfrm>
            <a:off x="4113004" y="793807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lowchart: Connector 66">
            <a:extLst>
              <a:ext uri="{FF2B5EF4-FFF2-40B4-BE49-F238E27FC236}">
                <a16:creationId xmlns:a16="http://schemas.microsoft.com/office/drawing/2014/main" id="{0C28A757-BF6A-D1F2-C27E-5A845897C742}"/>
              </a:ext>
            </a:extLst>
          </p:cNvPr>
          <p:cNvSpPr/>
          <p:nvPr/>
        </p:nvSpPr>
        <p:spPr>
          <a:xfrm>
            <a:off x="3683063" y="793807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lowchart: Connector 67">
            <a:extLst>
              <a:ext uri="{FF2B5EF4-FFF2-40B4-BE49-F238E27FC236}">
                <a16:creationId xmlns:a16="http://schemas.microsoft.com/office/drawing/2014/main" id="{2DC051A5-3835-D69B-5528-8879040016C0}"/>
              </a:ext>
            </a:extLst>
          </p:cNvPr>
          <p:cNvSpPr/>
          <p:nvPr/>
        </p:nvSpPr>
        <p:spPr>
          <a:xfrm>
            <a:off x="3243426" y="793807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lowchart: Connector 68">
            <a:extLst>
              <a:ext uri="{FF2B5EF4-FFF2-40B4-BE49-F238E27FC236}">
                <a16:creationId xmlns:a16="http://schemas.microsoft.com/office/drawing/2014/main" id="{0A75E5BC-62B4-AB05-6599-5481014C6F17}"/>
              </a:ext>
            </a:extLst>
          </p:cNvPr>
          <p:cNvSpPr/>
          <p:nvPr/>
        </p:nvSpPr>
        <p:spPr>
          <a:xfrm>
            <a:off x="5241382" y="88050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lowchart: Connector 69">
            <a:extLst>
              <a:ext uri="{FF2B5EF4-FFF2-40B4-BE49-F238E27FC236}">
                <a16:creationId xmlns:a16="http://schemas.microsoft.com/office/drawing/2014/main" id="{083F7766-584C-9CD6-7999-228C567A1671}"/>
              </a:ext>
            </a:extLst>
          </p:cNvPr>
          <p:cNvSpPr/>
          <p:nvPr/>
        </p:nvSpPr>
        <p:spPr>
          <a:xfrm>
            <a:off x="4811441" y="88050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lowchart: Connector 70">
            <a:extLst>
              <a:ext uri="{FF2B5EF4-FFF2-40B4-BE49-F238E27FC236}">
                <a16:creationId xmlns:a16="http://schemas.microsoft.com/office/drawing/2014/main" id="{F3E71CFA-B624-A4D5-99D8-D0C4BAF1627B}"/>
              </a:ext>
            </a:extLst>
          </p:cNvPr>
          <p:cNvSpPr/>
          <p:nvPr/>
        </p:nvSpPr>
        <p:spPr>
          <a:xfrm>
            <a:off x="4384429" y="88050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lowchart: Connector 71">
            <a:extLst>
              <a:ext uri="{FF2B5EF4-FFF2-40B4-BE49-F238E27FC236}">
                <a16:creationId xmlns:a16="http://schemas.microsoft.com/office/drawing/2014/main" id="{18766E07-C5DB-22B2-3D33-A677965597B2}"/>
              </a:ext>
            </a:extLst>
          </p:cNvPr>
          <p:cNvSpPr/>
          <p:nvPr/>
        </p:nvSpPr>
        <p:spPr>
          <a:xfrm>
            <a:off x="3954488" y="880501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463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2453293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ســربــاز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ســَبــز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آزاد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76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2287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62848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820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93581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36028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55669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1513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617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596339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5980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976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35499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7946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6157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997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63020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7923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7894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2354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زَمــیــن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زیــبــا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ســوزَن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مــیــز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تــرازو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سـَـبــزی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بــازی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 دوزد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نـَـماز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3907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زَ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سـَـربــاز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ســَبــز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آزاد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76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2287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62848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820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93581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36028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55669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1513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617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596339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5980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976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35499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7946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6157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9979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630208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79236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78947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3037E50D-8158-EE3D-1920-2E5181E98A76}"/>
              </a:ext>
            </a:extLst>
          </p:cNvPr>
          <p:cNvSpPr/>
          <p:nvPr/>
        </p:nvSpPr>
        <p:spPr>
          <a:xfrm>
            <a:off x="5670923" y="200716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17CBC1D0-BA32-6250-4E70-4044ADA6BA7B}"/>
              </a:ext>
            </a:extLst>
          </p:cNvPr>
          <p:cNvSpPr/>
          <p:nvPr/>
        </p:nvSpPr>
        <p:spPr>
          <a:xfrm>
            <a:off x="5240982" y="200716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C5D6956B-38CA-B051-8EFC-D5101502F970}"/>
              </a:ext>
            </a:extLst>
          </p:cNvPr>
          <p:cNvSpPr/>
          <p:nvPr/>
        </p:nvSpPr>
        <p:spPr>
          <a:xfrm>
            <a:off x="5556577" y="534669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D24E9C74-3285-5A08-B552-0AF8357DE8E3}"/>
              </a:ext>
            </a:extLst>
          </p:cNvPr>
          <p:cNvSpPr/>
          <p:nvPr/>
        </p:nvSpPr>
        <p:spPr>
          <a:xfrm>
            <a:off x="5126636" y="534669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01DC7E7-5150-2834-C662-41299014CBC8}"/>
              </a:ext>
            </a:extLst>
          </p:cNvPr>
          <p:cNvSpPr/>
          <p:nvPr/>
        </p:nvSpPr>
        <p:spPr>
          <a:xfrm>
            <a:off x="5688866" y="285753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C5866A5E-3597-2A98-885B-D97187DE07B2}"/>
              </a:ext>
            </a:extLst>
          </p:cNvPr>
          <p:cNvSpPr/>
          <p:nvPr/>
        </p:nvSpPr>
        <p:spPr>
          <a:xfrm>
            <a:off x="5258925" y="285753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AB10A044-73FC-3F9D-AA61-8A50CB026A19}"/>
              </a:ext>
            </a:extLst>
          </p:cNvPr>
          <p:cNvSpPr/>
          <p:nvPr/>
        </p:nvSpPr>
        <p:spPr>
          <a:xfrm>
            <a:off x="5632777" y="370842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62593F51-D59E-F5D4-4171-05D8297BF374}"/>
              </a:ext>
            </a:extLst>
          </p:cNvPr>
          <p:cNvSpPr/>
          <p:nvPr/>
        </p:nvSpPr>
        <p:spPr>
          <a:xfrm>
            <a:off x="5202836" y="370842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DF115E27-73CC-57B4-05EC-D73852DCC1A3}"/>
              </a:ext>
            </a:extLst>
          </p:cNvPr>
          <p:cNvSpPr/>
          <p:nvPr/>
        </p:nvSpPr>
        <p:spPr>
          <a:xfrm>
            <a:off x="5527120" y="450880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40ED5462-F45E-CE3C-95E7-A8A868CDE710}"/>
              </a:ext>
            </a:extLst>
          </p:cNvPr>
          <p:cNvSpPr/>
          <p:nvPr/>
        </p:nvSpPr>
        <p:spPr>
          <a:xfrm>
            <a:off x="5097179" y="450880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9D803D38-DB5F-EBFA-8DDF-66DE41F779EB}"/>
              </a:ext>
            </a:extLst>
          </p:cNvPr>
          <p:cNvSpPr/>
          <p:nvPr/>
        </p:nvSpPr>
        <p:spPr>
          <a:xfrm>
            <a:off x="4874116" y="62206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B0549919-2F4B-CE64-3B41-3498E6C53F8D}"/>
              </a:ext>
            </a:extLst>
          </p:cNvPr>
          <p:cNvSpPr/>
          <p:nvPr/>
        </p:nvSpPr>
        <p:spPr>
          <a:xfrm>
            <a:off x="4444175" y="62206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1AE7AF26-AD06-34CE-A858-8C2D499A40A6}"/>
              </a:ext>
            </a:extLst>
          </p:cNvPr>
          <p:cNvSpPr/>
          <p:nvPr/>
        </p:nvSpPr>
        <p:spPr>
          <a:xfrm>
            <a:off x="4034951" y="62206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98DB0551-FC9F-C31B-B2D3-49AE4EEF1223}"/>
              </a:ext>
            </a:extLst>
          </p:cNvPr>
          <p:cNvSpPr/>
          <p:nvPr/>
        </p:nvSpPr>
        <p:spPr>
          <a:xfrm>
            <a:off x="3605010" y="62206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B8FE2F35-8C3C-C5E2-BB41-C650ED05B046}"/>
              </a:ext>
            </a:extLst>
          </p:cNvPr>
          <p:cNvSpPr/>
          <p:nvPr/>
        </p:nvSpPr>
        <p:spPr>
          <a:xfrm>
            <a:off x="3185428" y="62206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F0850C52-0CB2-8344-E209-16A2BDA0157B}"/>
              </a:ext>
            </a:extLst>
          </p:cNvPr>
          <p:cNvSpPr/>
          <p:nvPr/>
        </p:nvSpPr>
        <p:spPr>
          <a:xfrm>
            <a:off x="2755487" y="62206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68821985-449D-FADD-1072-946717EA6AE4}"/>
              </a:ext>
            </a:extLst>
          </p:cNvPr>
          <p:cNvSpPr/>
          <p:nvPr/>
        </p:nvSpPr>
        <p:spPr>
          <a:xfrm>
            <a:off x="5509193" y="714785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63E59338-47ED-F3B7-2205-C2066BE4AA7D}"/>
              </a:ext>
            </a:extLst>
          </p:cNvPr>
          <p:cNvSpPr/>
          <p:nvPr/>
        </p:nvSpPr>
        <p:spPr>
          <a:xfrm>
            <a:off x="5079252" y="714785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EA86BA48-AC72-058C-0524-A40E0D3512BF}"/>
              </a:ext>
            </a:extLst>
          </p:cNvPr>
          <p:cNvSpPr/>
          <p:nvPr/>
        </p:nvSpPr>
        <p:spPr>
          <a:xfrm>
            <a:off x="4670028" y="714785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AF5CE2ED-B10E-626A-5B12-E6ECD0FF014D}"/>
              </a:ext>
            </a:extLst>
          </p:cNvPr>
          <p:cNvSpPr/>
          <p:nvPr/>
        </p:nvSpPr>
        <p:spPr>
          <a:xfrm>
            <a:off x="5057549" y="793683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851E801F-25AA-1E67-C498-D50F04054BE7}"/>
              </a:ext>
            </a:extLst>
          </p:cNvPr>
          <p:cNvSpPr/>
          <p:nvPr/>
        </p:nvSpPr>
        <p:spPr>
          <a:xfrm>
            <a:off x="4627608" y="793683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C5A8D15E-423D-B960-DEAA-683310147930}"/>
              </a:ext>
            </a:extLst>
          </p:cNvPr>
          <p:cNvSpPr/>
          <p:nvPr/>
        </p:nvSpPr>
        <p:spPr>
          <a:xfrm>
            <a:off x="4218384" y="793683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B9F91FEE-80D4-2B61-9A73-416F84D436E1}"/>
              </a:ext>
            </a:extLst>
          </p:cNvPr>
          <p:cNvSpPr/>
          <p:nvPr/>
        </p:nvSpPr>
        <p:spPr>
          <a:xfrm>
            <a:off x="3798615" y="793683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2C512ED1-4787-6248-1415-23EEFDA2EA05}"/>
              </a:ext>
            </a:extLst>
          </p:cNvPr>
          <p:cNvSpPr/>
          <p:nvPr/>
        </p:nvSpPr>
        <p:spPr>
          <a:xfrm>
            <a:off x="5442358" y="881351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5070FED3-09A9-C896-82CE-6B7DD3158336}"/>
              </a:ext>
            </a:extLst>
          </p:cNvPr>
          <p:cNvSpPr/>
          <p:nvPr/>
        </p:nvSpPr>
        <p:spPr>
          <a:xfrm>
            <a:off x="5012417" y="881351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EBFA00DA-2803-D976-BF1D-856592CF32C2}"/>
              </a:ext>
            </a:extLst>
          </p:cNvPr>
          <p:cNvSpPr/>
          <p:nvPr/>
        </p:nvSpPr>
        <p:spPr>
          <a:xfrm>
            <a:off x="4603193" y="881351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B5753EC1-6E4D-97BE-45AB-282F0719595A}"/>
              </a:ext>
            </a:extLst>
          </p:cNvPr>
          <p:cNvSpPr/>
          <p:nvPr/>
        </p:nvSpPr>
        <p:spPr>
          <a:xfrm>
            <a:off x="4183424" y="881351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9351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زَمــیــن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زیــبــا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ســوزَن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مــیــز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تـَـرازو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سـَـبــزی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بــازی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 دوزَد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نـَـماز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5383E9BE-C45A-5736-AB6C-2EBD67B46B2A}"/>
              </a:ext>
            </a:extLst>
          </p:cNvPr>
          <p:cNvSpPr/>
          <p:nvPr/>
        </p:nvSpPr>
        <p:spPr>
          <a:xfrm>
            <a:off x="5197249" y="793683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6D7D8490-66A2-1995-54E9-392FFD77D68B}"/>
              </a:ext>
            </a:extLst>
          </p:cNvPr>
          <p:cNvSpPr/>
          <p:nvPr/>
        </p:nvSpPr>
        <p:spPr>
          <a:xfrm>
            <a:off x="4767308" y="793683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DEEF5796-8554-BF47-C2DA-95CF23727FF1}"/>
              </a:ext>
            </a:extLst>
          </p:cNvPr>
          <p:cNvSpPr/>
          <p:nvPr/>
        </p:nvSpPr>
        <p:spPr>
          <a:xfrm>
            <a:off x="4358084" y="793683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6928449E-2BE0-DE14-0133-4AB84B9A5D40}"/>
              </a:ext>
            </a:extLst>
          </p:cNvPr>
          <p:cNvSpPr/>
          <p:nvPr/>
        </p:nvSpPr>
        <p:spPr>
          <a:xfrm>
            <a:off x="3938315" y="793683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7124A2E1-416B-2307-4F8F-E511ECFDF35B}"/>
              </a:ext>
            </a:extLst>
          </p:cNvPr>
          <p:cNvSpPr/>
          <p:nvPr/>
        </p:nvSpPr>
        <p:spPr>
          <a:xfrm>
            <a:off x="3531246" y="793172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9DE12C6E-59B1-6757-6152-CD8F5A7FCEC6}"/>
              </a:ext>
            </a:extLst>
          </p:cNvPr>
          <p:cNvSpPr/>
          <p:nvPr/>
        </p:nvSpPr>
        <p:spPr>
          <a:xfrm>
            <a:off x="4812257" y="70747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8B4CD4CC-1D26-D36E-9411-1C98C4AF5D23}"/>
              </a:ext>
            </a:extLst>
          </p:cNvPr>
          <p:cNvSpPr/>
          <p:nvPr/>
        </p:nvSpPr>
        <p:spPr>
          <a:xfrm>
            <a:off x="4382316" y="70747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271851EF-D259-DF17-0536-1362872CD285}"/>
              </a:ext>
            </a:extLst>
          </p:cNvPr>
          <p:cNvSpPr/>
          <p:nvPr/>
        </p:nvSpPr>
        <p:spPr>
          <a:xfrm>
            <a:off x="3973092" y="70747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43A8A084-7F24-B960-70F4-F60D16141A61}"/>
              </a:ext>
            </a:extLst>
          </p:cNvPr>
          <p:cNvSpPr/>
          <p:nvPr/>
        </p:nvSpPr>
        <p:spPr>
          <a:xfrm>
            <a:off x="3553323" y="70747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53ADE8A7-A5EC-CD09-D391-57ADA998A8ED}"/>
              </a:ext>
            </a:extLst>
          </p:cNvPr>
          <p:cNvSpPr/>
          <p:nvPr/>
        </p:nvSpPr>
        <p:spPr>
          <a:xfrm>
            <a:off x="3146254" y="706968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3636752A-58F8-B678-B2AC-9878A7FDE4D9}"/>
              </a:ext>
            </a:extLst>
          </p:cNvPr>
          <p:cNvSpPr/>
          <p:nvPr/>
        </p:nvSpPr>
        <p:spPr>
          <a:xfrm>
            <a:off x="2746349" y="70747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51AD0731-2680-ABF7-D8F2-22E6943F2109}"/>
              </a:ext>
            </a:extLst>
          </p:cNvPr>
          <p:cNvSpPr/>
          <p:nvPr/>
        </p:nvSpPr>
        <p:spPr>
          <a:xfrm>
            <a:off x="2316408" y="70747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066BE210-46D2-B099-6CC8-7120EDA9897F}"/>
              </a:ext>
            </a:extLst>
          </p:cNvPr>
          <p:cNvSpPr/>
          <p:nvPr/>
        </p:nvSpPr>
        <p:spPr>
          <a:xfrm>
            <a:off x="5198520" y="622273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8DA24C81-F0A6-81FA-8DB5-41CAF089B990}"/>
              </a:ext>
            </a:extLst>
          </p:cNvPr>
          <p:cNvSpPr/>
          <p:nvPr/>
        </p:nvSpPr>
        <p:spPr>
          <a:xfrm>
            <a:off x="4768579" y="622273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E4CF070B-95A1-9EBF-8C0E-FD706E569AFF}"/>
              </a:ext>
            </a:extLst>
          </p:cNvPr>
          <p:cNvSpPr/>
          <p:nvPr/>
        </p:nvSpPr>
        <p:spPr>
          <a:xfrm>
            <a:off x="4359355" y="622273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550B4A3D-3281-2492-B064-0991D017F548}"/>
              </a:ext>
            </a:extLst>
          </p:cNvPr>
          <p:cNvSpPr/>
          <p:nvPr/>
        </p:nvSpPr>
        <p:spPr>
          <a:xfrm>
            <a:off x="3939586" y="622273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92BD8D52-8538-C907-8311-24A33D46B09E}"/>
              </a:ext>
            </a:extLst>
          </p:cNvPr>
          <p:cNvSpPr/>
          <p:nvPr/>
        </p:nvSpPr>
        <p:spPr>
          <a:xfrm>
            <a:off x="4833757" y="537322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E6A4EB49-263C-DFF1-F43B-486CFEFBFF30}"/>
              </a:ext>
            </a:extLst>
          </p:cNvPr>
          <p:cNvSpPr/>
          <p:nvPr/>
        </p:nvSpPr>
        <p:spPr>
          <a:xfrm>
            <a:off x="4403816" y="537322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7C10C20A-4143-3A64-57CC-C358413A02A9}"/>
              </a:ext>
            </a:extLst>
          </p:cNvPr>
          <p:cNvSpPr/>
          <p:nvPr/>
        </p:nvSpPr>
        <p:spPr>
          <a:xfrm>
            <a:off x="3994592" y="537322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E1E51993-3407-8EFA-70A5-8C2113D90AD2}"/>
              </a:ext>
            </a:extLst>
          </p:cNvPr>
          <p:cNvSpPr/>
          <p:nvPr/>
        </p:nvSpPr>
        <p:spPr>
          <a:xfrm>
            <a:off x="3574823" y="537322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FA4C1087-1216-8A27-6007-9A2AC13CAFA6}"/>
              </a:ext>
            </a:extLst>
          </p:cNvPr>
          <p:cNvSpPr/>
          <p:nvPr/>
        </p:nvSpPr>
        <p:spPr>
          <a:xfrm>
            <a:off x="3167754" y="536812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9419FA81-B8D6-EBB6-08C2-E0D3656040EF}"/>
              </a:ext>
            </a:extLst>
          </p:cNvPr>
          <p:cNvSpPr/>
          <p:nvPr/>
        </p:nvSpPr>
        <p:spPr>
          <a:xfrm>
            <a:off x="5075162" y="4520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F0C0FC63-7896-73D0-BA1A-00B2A722E65B}"/>
              </a:ext>
            </a:extLst>
          </p:cNvPr>
          <p:cNvSpPr/>
          <p:nvPr/>
        </p:nvSpPr>
        <p:spPr>
          <a:xfrm>
            <a:off x="4645221" y="4520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8A8AF471-36E3-A0E2-5B8B-4E16D601D20E}"/>
              </a:ext>
            </a:extLst>
          </p:cNvPr>
          <p:cNvSpPr/>
          <p:nvPr/>
        </p:nvSpPr>
        <p:spPr>
          <a:xfrm>
            <a:off x="4235997" y="4520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B0A1F0AA-159E-FE64-70D4-285B9AA0DE64}"/>
              </a:ext>
            </a:extLst>
          </p:cNvPr>
          <p:cNvSpPr/>
          <p:nvPr/>
        </p:nvSpPr>
        <p:spPr>
          <a:xfrm>
            <a:off x="3816228" y="4520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98B5D866-874C-BD99-93BC-2629F4F130E7}"/>
              </a:ext>
            </a:extLst>
          </p:cNvPr>
          <p:cNvSpPr/>
          <p:nvPr/>
        </p:nvSpPr>
        <p:spPr>
          <a:xfrm>
            <a:off x="3409159" y="451585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690B4088-8B3F-C65B-5DE4-E5F16FC4D04F}"/>
              </a:ext>
            </a:extLst>
          </p:cNvPr>
          <p:cNvSpPr/>
          <p:nvPr/>
        </p:nvSpPr>
        <p:spPr>
          <a:xfrm>
            <a:off x="3009254" y="4520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06C2A6D7-D352-900A-D99B-445FF611D78C}"/>
              </a:ext>
            </a:extLst>
          </p:cNvPr>
          <p:cNvSpPr/>
          <p:nvPr/>
        </p:nvSpPr>
        <p:spPr>
          <a:xfrm>
            <a:off x="5134174" y="36826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6A2F3D4A-B9D1-35C1-D15E-305EF288ACCE}"/>
              </a:ext>
            </a:extLst>
          </p:cNvPr>
          <p:cNvSpPr/>
          <p:nvPr/>
        </p:nvSpPr>
        <p:spPr>
          <a:xfrm>
            <a:off x="4704233" y="36826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9FA9140F-BD5B-2272-987F-7FC6EB240719}"/>
              </a:ext>
            </a:extLst>
          </p:cNvPr>
          <p:cNvSpPr/>
          <p:nvPr/>
        </p:nvSpPr>
        <p:spPr>
          <a:xfrm>
            <a:off x="4295009" y="36826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2C452295-CCCD-7D28-4CBE-FE512D17FD54}"/>
              </a:ext>
            </a:extLst>
          </p:cNvPr>
          <p:cNvSpPr/>
          <p:nvPr/>
        </p:nvSpPr>
        <p:spPr>
          <a:xfrm>
            <a:off x="5095003" y="281893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6F0B6E63-9046-2A87-85B3-B3E59913D0D9}"/>
              </a:ext>
            </a:extLst>
          </p:cNvPr>
          <p:cNvSpPr/>
          <p:nvPr/>
        </p:nvSpPr>
        <p:spPr>
          <a:xfrm>
            <a:off x="4665062" y="281893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DD2E348C-4DD0-6DA9-5C04-C034B43C2FCC}"/>
              </a:ext>
            </a:extLst>
          </p:cNvPr>
          <p:cNvSpPr/>
          <p:nvPr/>
        </p:nvSpPr>
        <p:spPr>
          <a:xfrm>
            <a:off x="4255838" y="281893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A76703FA-51F3-C0DA-8197-ECBDEA5BCD3F}"/>
              </a:ext>
            </a:extLst>
          </p:cNvPr>
          <p:cNvSpPr/>
          <p:nvPr/>
        </p:nvSpPr>
        <p:spPr>
          <a:xfrm>
            <a:off x="3836069" y="281893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473E41E8-F296-93F3-DE5B-1D7819E15754}"/>
              </a:ext>
            </a:extLst>
          </p:cNvPr>
          <p:cNvSpPr/>
          <p:nvPr/>
        </p:nvSpPr>
        <p:spPr>
          <a:xfrm>
            <a:off x="3429000" y="281383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D5136544-140C-5D23-3633-50B08F18C788}"/>
              </a:ext>
            </a:extLst>
          </p:cNvPr>
          <p:cNvSpPr/>
          <p:nvPr/>
        </p:nvSpPr>
        <p:spPr>
          <a:xfrm>
            <a:off x="5134174" y="19561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C8BA62C9-0E62-4596-F309-9ACE2D34459F}"/>
              </a:ext>
            </a:extLst>
          </p:cNvPr>
          <p:cNvSpPr/>
          <p:nvPr/>
        </p:nvSpPr>
        <p:spPr>
          <a:xfrm>
            <a:off x="4704233" y="19561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07A5B3A9-B98E-B4C3-516C-BDDBD884F574}"/>
              </a:ext>
            </a:extLst>
          </p:cNvPr>
          <p:cNvSpPr/>
          <p:nvPr/>
        </p:nvSpPr>
        <p:spPr>
          <a:xfrm>
            <a:off x="4295009" y="19561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83E4E7F6-4E23-7653-7D2C-17E4193A119B}"/>
              </a:ext>
            </a:extLst>
          </p:cNvPr>
          <p:cNvSpPr/>
          <p:nvPr/>
        </p:nvSpPr>
        <p:spPr>
          <a:xfrm>
            <a:off x="3875240" y="195619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lowchart: Connector 62">
            <a:extLst>
              <a:ext uri="{FF2B5EF4-FFF2-40B4-BE49-F238E27FC236}">
                <a16:creationId xmlns:a16="http://schemas.microsoft.com/office/drawing/2014/main" id="{BE719860-D649-7140-B731-235DEE10D945}"/>
              </a:ext>
            </a:extLst>
          </p:cNvPr>
          <p:cNvSpPr/>
          <p:nvPr/>
        </p:nvSpPr>
        <p:spPr>
          <a:xfrm>
            <a:off x="4995690" y="110446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lowchart: Connector 63">
            <a:extLst>
              <a:ext uri="{FF2B5EF4-FFF2-40B4-BE49-F238E27FC236}">
                <a16:creationId xmlns:a16="http://schemas.microsoft.com/office/drawing/2014/main" id="{A2F40B72-3B82-E007-9D7F-4C18E5A0E598}"/>
              </a:ext>
            </a:extLst>
          </p:cNvPr>
          <p:cNvSpPr/>
          <p:nvPr/>
        </p:nvSpPr>
        <p:spPr>
          <a:xfrm>
            <a:off x="4565749" y="110446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lowchart: Connector 64">
            <a:extLst>
              <a:ext uri="{FF2B5EF4-FFF2-40B4-BE49-F238E27FC236}">
                <a16:creationId xmlns:a16="http://schemas.microsoft.com/office/drawing/2014/main" id="{925588E5-6B68-4C44-22B4-43AD85DF0655}"/>
              </a:ext>
            </a:extLst>
          </p:cNvPr>
          <p:cNvSpPr/>
          <p:nvPr/>
        </p:nvSpPr>
        <p:spPr>
          <a:xfrm>
            <a:off x="4156525" y="110446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lowchart: Connector 65">
            <a:extLst>
              <a:ext uri="{FF2B5EF4-FFF2-40B4-BE49-F238E27FC236}">
                <a16:creationId xmlns:a16="http://schemas.microsoft.com/office/drawing/2014/main" id="{98BDF49E-F0AC-45EE-393B-0C1ECC5F0B6C}"/>
              </a:ext>
            </a:extLst>
          </p:cNvPr>
          <p:cNvSpPr/>
          <p:nvPr/>
        </p:nvSpPr>
        <p:spPr>
          <a:xfrm>
            <a:off x="3736756" y="110446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lowchart: Connector 66">
            <a:extLst>
              <a:ext uri="{FF2B5EF4-FFF2-40B4-BE49-F238E27FC236}">
                <a16:creationId xmlns:a16="http://schemas.microsoft.com/office/drawing/2014/main" id="{D71B0B7F-3E74-AC26-7743-C3739519BEED}"/>
              </a:ext>
            </a:extLst>
          </p:cNvPr>
          <p:cNvSpPr/>
          <p:nvPr/>
        </p:nvSpPr>
        <p:spPr>
          <a:xfrm>
            <a:off x="3329687" y="109935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295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سـَـرسـَـبــز: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سـَـربــاز: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سـَـبــز: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زَمــین: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آزاد: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زود: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زیــبــا: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بــازی: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می دوزَد: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C9FB031-1F74-7332-1BBD-4101027B5015}"/>
              </a:ext>
            </a:extLst>
          </p:cNvPr>
          <p:cNvSpPr txBox="1"/>
          <p:nvPr/>
        </p:nvSpPr>
        <p:spPr>
          <a:xfrm>
            <a:off x="2697898" y="689008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عزیزم!  با کلمه های زیر جمله های زیبا بنویس.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9475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2200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    ِ   ـه  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اِمــام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اِســم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اِنــســان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ســاده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دانــه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مـِـداد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تــازه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دَبـِـستـان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مـَـدرســه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4812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ایــرانِ مــا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مـِـدادِ  اَمــیــن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سـَـبـَـدِ  تــوت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نــامه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سـِـتــاره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ایــســتــاده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994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    ِ   ـه  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اِمــام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اِســم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اِنــســان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ســاده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دانــه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مـِـداد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تــازه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دَبـِـستـان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مـَـدرِســه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F12C6626-6BD5-8866-2E50-47EB77A5FA1D}"/>
              </a:ext>
            </a:extLst>
          </p:cNvPr>
          <p:cNvSpPr/>
          <p:nvPr/>
        </p:nvSpPr>
        <p:spPr>
          <a:xfrm>
            <a:off x="5322516" y="195557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56DDE3F9-712D-EDFA-F491-1B0219554BBA}"/>
              </a:ext>
            </a:extLst>
          </p:cNvPr>
          <p:cNvSpPr/>
          <p:nvPr/>
        </p:nvSpPr>
        <p:spPr>
          <a:xfrm>
            <a:off x="4892575" y="195557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A1A8D9E0-02A9-A080-00B4-A2E10B4AACA4}"/>
              </a:ext>
            </a:extLst>
          </p:cNvPr>
          <p:cNvSpPr/>
          <p:nvPr/>
        </p:nvSpPr>
        <p:spPr>
          <a:xfrm>
            <a:off x="4483351" y="195557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324E109B-D79C-A957-D232-DFE4035B64D2}"/>
              </a:ext>
            </a:extLst>
          </p:cNvPr>
          <p:cNvSpPr/>
          <p:nvPr/>
        </p:nvSpPr>
        <p:spPr>
          <a:xfrm>
            <a:off x="4063582" y="195557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B1508F10-F026-6964-2890-DB32C509B96A}"/>
              </a:ext>
            </a:extLst>
          </p:cNvPr>
          <p:cNvSpPr/>
          <p:nvPr/>
        </p:nvSpPr>
        <p:spPr>
          <a:xfrm>
            <a:off x="5320195" y="281843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33A251EC-560E-B79E-9799-7087AC755F20}"/>
              </a:ext>
            </a:extLst>
          </p:cNvPr>
          <p:cNvSpPr/>
          <p:nvPr/>
        </p:nvSpPr>
        <p:spPr>
          <a:xfrm>
            <a:off x="4890254" y="281843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9F8E8A4E-F830-C07A-12DC-909AF7F09D6A}"/>
              </a:ext>
            </a:extLst>
          </p:cNvPr>
          <p:cNvSpPr/>
          <p:nvPr/>
        </p:nvSpPr>
        <p:spPr>
          <a:xfrm>
            <a:off x="4481030" y="281843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9D599B81-6F78-F120-81E3-82389BD2C0B4}"/>
              </a:ext>
            </a:extLst>
          </p:cNvPr>
          <p:cNvSpPr/>
          <p:nvPr/>
        </p:nvSpPr>
        <p:spPr>
          <a:xfrm>
            <a:off x="4873296" y="36948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4D85D238-3299-63C7-FC87-100F7E2C6D0B}"/>
              </a:ext>
            </a:extLst>
          </p:cNvPr>
          <p:cNvSpPr/>
          <p:nvPr/>
        </p:nvSpPr>
        <p:spPr>
          <a:xfrm>
            <a:off x="4443355" y="36948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33C3CCE1-D6FC-7CFA-2300-507B4702C529}"/>
              </a:ext>
            </a:extLst>
          </p:cNvPr>
          <p:cNvSpPr/>
          <p:nvPr/>
        </p:nvSpPr>
        <p:spPr>
          <a:xfrm>
            <a:off x="4034131" y="36948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2E53B191-FAE5-5142-190E-EBFFA8F8EBA6}"/>
              </a:ext>
            </a:extLst>
          </p:cNvPr>
          <p:cNvSpPr/>
          <p:nvPr/>
        </p:nvSpPr>
        <p:spPr>
          <a:xfrm>
            <a:off x="3614362" y="36948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E9E90210-EC03-EB81-2BBC-8909CEAA8BC1}"/>
              </a:ext>
            </a:extLst>
          </p:cNvPr>
          <p:cNvSpPr/>
          <p:nvPr/>
        </p:nvSpPr>
        <p:spPr>
          <a:xfrm>
            <a:off x="3194593" y="369485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5BEAFB02-158A-1098-D8EA-4CAC07D5A50E}"/>
              </a:ext>
            </a:extLst>
          </p:cNvPr>
          <p:cNvSpPr/>
          <p:nvPr/>
        </p:nvSpPr>
        <p:spPr>
          <a:xfrm>
            <a:off x="5181600" y="453252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3BBD43BC-2635-FE09-07CE-0D2865528601}"/>
              </a:ext>
            </a:extLst>
          </p:cNvPr>
          <p:cNvSpPr/>
          <p:nvPr/>
        </p:nvSpPr>
        <p:spPr>
          <a:xfrm>
            <a:off x="4751659" y="453252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CF9CDF90-E2B7-3F7F-7E30-D5D44738BFFD}"/>
              </a:ext>
            </a:extLst>
          </p:cNvPr>
          <p:cNvSpPr/>
          <p:nvPr/>
        </p:nvSpPr>
        <p:spPr>
          <a:xfrm>
            <a:off x="4342435" y="453252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E9620CF1-5800-0253-534B-21C6773A0677}"/>
              </a:ext>
            </a:extLst>
          </p:cNvPr>
          <p:cNvSpPr/>
          <p:nvPr/>
        </p:nvSpPr>
        <p:spPr>
          <a:xfrm>
            <a:off x="3922666" y="453252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5C9D85EC-ED76-FB57-F85D-54A0F8CF1DF5}"/>
              </a:ext>
            </a:extLst>
          </p:cNvPr>
          <p:cNvSpPr/>
          <p:nvPr/>
        </p:nvSpPr>
        <p:spPr>
          <a:xfrm>
            <a:off x="5181600" y="541011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B5EBECA0-9F2F-03B6-0EAB-8E4908C4A6C8}"/>
              </a:ext>
            </a:extLst>
          </p:cNvPr>
          <p:cNvSpPr/>
          <p:nvPr/>
        </p:nvSpPr>
        <p:spPr>
          <a:xfrm>
            <a:off x="4751659" y="541011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72D29A46-A4A7-5A55-1CFF-96D4C20204D1}"/>
              </a:ext>
            </a:extLst>
          </p:cNvPr>
          <p:cNvSpPr/>
          <p:nvPr/>
        </p:nvSpPr>
        <p:spPr>
          <a:xfrm>
            <a:off x="4342435" y="541011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5760752D-AE5A-65B9-7487-048878B9221B}"/>
              </a:ext>
            </a:extLst>
          </p:cNvPr>
          <p:cNvSpPr/>
          <p:nvPr/>
        </p:nvSpPr>
        <p:spPr>
          <a:xfrm>
            <a:off x="3922666" y="541011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0BB47D4B-BE2C-4F17-2C6A-A3DD4075D499}"/>
              </a:ext>
            </a:extLst>
          </p:cNvPr>
          <p:cNvSpPr/>
          <p:nvPr/>
        </p:nvSpPr>
        <p:spPr>
          <a:xfrm>
            <a:off x="5201792" y="623244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FB326542-392A-A156-756B-D50767CF0B9E}"/>
              </a:ext>
            </a:extLst>
          </p:cNvPr>
          <p:cNvSpPr/>
          <p:nvPr/>
        </p:nvSpPr>
        <p:spPr>
          <a:xfrm>
            <a:off x="4771851" y="623244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0617857D-8FA7-3DC9-FACE-201A30E6F56C}"/>
              </a:ext>
            </a:extLst>
          </p:cNvPr>
          <p:cNvSpPr/>
          <p:nvPr/>
        </p:nvSpPr>
        <p:spPr>
          <a:xfrm>
            <a:off x="4362627" y="623244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09C35EF1-97E6-D305-4836-5590197E6454}"/>
              </a:ext>
            </a:extLst>
          </p:cNvPr>
          <p:cNvSpPr/>
          <p:nvPr/>
        </p:nvSpPr>
        <p:spPr>
          <a:xfrm>
            <a:off x="3942858" y="623244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26B8D4C7-CC47-F4EA-932C-BCB287E89F70}"/>
              </a:ext>
            </a:extLst>
          </p:cNvPr>
          <p:cNvSpPr/>
          <p:nvPr/>
        </p:nvSpPr>
        <p:spPr>
          <a:xfrm>
            <a:off x="3523089" y="623244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35C85A42-D91C-140F-E247-B9091682C553}"/>
              </a:ext>
            </a:extLst>
          </p:cNvPr>
          <p:cNvSpPr/>
          <p:nvPr/>
        </p:nvSpPr>
        <p:spPr>
          <a:xfrm>
            <a:off x="5181600" y="70870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CA893EDA-2861-0BE3-249D-2120E5694AA9}"/>
              </a:ext>
            </a:extLst>
          </p:cNvPr>
          <p:cNvSpPr/>
          <p:nvPr/>
        </p:nvSpPr>
        <p:spPr>
          <a:xfrm>
            <a:off x="4751659" y="70870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FC3DDE16-2822-97E4-A2F6-665B03CB68DF}"/>
              </a:ext>
            </a:extLst>
          </p:cNvPr>
          <p:cNvSpPr/>
          <p:nvPr/>
        </p:nvSpPr>
        <p:spPr>
          <a:xfrm>
            <a:off x="4342435" y="70870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9AFCF79B-B3D7-DAB5-F5BB-BF8A2462E3C4}"/>
              </a:ext>
            </a:extLst>
          </p:cNvPr>
          <p:cNvSpPr/>
          <p:nvPr/>
        </p:nvSpPr>
        <p:spPr>
          <a:xfrm>
            <a:off x="3922666" y="708704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FB0CE7D1-12B9-43E5-88FC-BF98931D2019}"/>
              </a:ext>
            </a:extLst>
          </p:cNvPr>
          <p:cNvSpPr/>
          <p:nvPr/>
        </p:nvSpPr>
        <p:spPr>
          <a:xfrm>
            <a:off x="4847896" y="792616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44256679-083A-EF76-972E-5BCBD5722594}"/>
              </a:ext>
            </a:extLst>
          </p:cNvPr>
          <p:cNvSpPr/>
          <p:nvPr/>
        </p:nvSpPr>
        <p:spPr>
          <a:xfrm>
            <a:off x="4417955" y="792616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0009D8C2-EC56-BA5D-7FA8-139B311A01CF}"/>
              </a:ext>
            </a:extLst>
          </p:cNvPr>
          <p:cNvSpPr/>
          <p:nvPr/>
        </p:nvSpPr>
        <p:spPr>
          <a:xfrm>
            <a:off x="4008731" y="792616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8B1BC839-6F04-9290-6BD3-83AD84D67720}"/>
              </a:ext>
            </a:extLst>
          </p:cNvPr>
          <p:cNvSpPr/>
          <p:nvPr/>
        </p:nvSpPr>
        <p:spPr>
          <a:xfrm>
            <a:off x="3588962" y="792616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206A6C52-0D51-38E0-50B8-5E5C1DBCBD70}"/>
              </a:ext>
            </a:extLst>
          </p:cNvPr>
          <p:cNvSpPr/>
          <p:nvPr/>
        </p:nvSpPr>
        <p:spPr>
          <a:xfrm>
            <a:off x="3169193" y="792616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253FD94B-3E84-57B7-6688-9B80C283DBFF}"/>
              </a:ext>
            </a:extLst>
          </p:cNvPr>
          <p:cNvSpPr/>
          <p:nvPr/>
        </p:nvSpPr>
        <p:spPr>
          <a:xfrm>
            <a:off x="2716786" y="792616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2AEA7542-96FC-5885-4EF9-311E43BCBDED}"/>
              </a:ext>
            </a:extLst>
          </p:cNvPr>
          <p:cNvSpPr/>
          <p:nvPr/>
        </p:nvSpPr>
        <p:spPr>
          <a:xfrm>
            <a:off x="2286845" y="792616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2F736756-FAF6-D47F-D521-B8CF30153A6E}"/>
              </a:ext>
            </a:extLst>
          </p:cNvPr>
          <p:cNvSpPr/>
          <p:nvPr/>
        </p:nvSpPr>
        <p:spPr>
          <a:xfrm>
            <a:off x="1877621" y="7926168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149AE16D-C871-1EB8-5CAF-3F007358A78F}"/>
              </a:ext>
            </a:extLst>
          </p:cNvPr>
          <p:cNvSpPr/>
          <p:nvPr/>
        </p:nvSpPr>
        <p:spPr>
          <a:xfrm>
            <a:off x="4810221" y="8816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lowchart: Connector 62">
            <a:extLst>
              <a:ext uri="{FF2B5EF4-FFF2-40B4-BE49-F238E27FC236}">
                <a16:creationId xmlns:a16="http://schemas.microsoft.com/office/drawing/2014/main" id="{9D1C5FA2-0229-EB2E-607A-2BEC030BCBBA}"/>
              </a:ext>
            </a:extLst>
          </p:cNvPr>
          <p:cNvSpPr/>
          <p:nvPr/>
        </p:nvSpPr>
        <p:spPr>
          <a:xfrm>
            <a:off x="4380280" y="8816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lowchart: Connector 63">
            <a:extLst>
              <a:ext uri="{FF2B5EF4-FFF2-40B4-BE49-F238E27FC236}">
                <a16:creationId xmlns:a16="http://schemas.microsoft.com/office/drawing/2014/main" id="{F994BEB0-B2B9-5BAC-E588-4D5BC833018A}"/>
              </a:ext>
            </a:extLst>
          </p:cNvPr>
          <p:cNvSpPr/>
          <p:nvPr/>
        </p:nvSpPr>
        <p:spPr>
          <a:xfrm>
            <a:off x="3971056" y="8816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lowchart: Connector 64">
            <a:extLst>
              <a:ext uri="{FF2B5EF4-FFF2-40B4-BE49-F238E27FC236}">
                <a16:creationId xmlns:a16="http://schemas.microsoft.com/office/drawing/2014/main" id="{735798AD-0910-901B-FF4E-8292C66FEC3D}"/>
              </a:ext>
            </a:extLst>
          </p:cNvPr>
          <p:cNvSpPr/>
          <p:nvPr/>
        </p:nvSpPr>
        <p:spPr>
          <a:xfrm>
            <a:off x="3551287" y="8816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lowchart: Connector 65">
            <a:extLst>
              <a:ext uri="{FF2B5EF4-FFF2-40B4-BE49-F238E27FC236}">
                <a16:creationId xmlns:a16="http://schemas.microsoft.com/office/drawing/2014/main" id="{BB5F669D-AE61-874A-B859-B214705E9581}"/>
              </a:ext>
            </a:extLst>
          </p:cNvPr>
          <p:cNvSpPr/>
          <p:nvPr/>
        </p:nvSpPr>
        <p:spPr>
          <a:xfrm>
            <a:off x="3131518" y="8816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lowchart: Connector 66">
            <a:extLst>
              <a:ext uri="{FF2B5EF4-FFF2-40B4-BE49-F238E27FC236}">
                <a16:creationId xmlns:a16="http://schemas.microsoft.com/office/drawing/2014/main" id="{77373516-4867-3481-9E73-C536FF8EADED}"/>
              </a:ext>
            </a:extLst>
          </p:cNvPr>
          <p:cNvSpPr/>
          <p:nvPr/>
        </p:nvSpPr>
        <p:spPr>
          <a:xfrm>
            <a:off x="2679111" y="8816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lowchart: Connector 67">
            <a:extLst>
              <a:ext uri="{FF2B5EF4-FFF2-40B4-BE49-F238E27FC236}">
                <a16:creationId xmlns:a16="http://schemas.microsoft.com/office/drawing/2014/main" id="{88B1BE53-1DD9-1D19-E5AD-4FA545E59F4B}"/>
              </a:ext>
            </a:extLst>
          </p:cNvPr>
          <p:cNvSpPr/>
          <p:nvPr/>
        </p:nvSpPr>
        <p:spPr>
          <a:xfrm>
            <a:off x="2249170" y="8816962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5012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761241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 ش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شـَـ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شـَـب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آش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تـَـراش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7302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شــانــه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نــوشــابــه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شـِـنــا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مــاشــیــن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مــوش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شــیــشــه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شــیــریــن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دانـِـش آمــوز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8842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 ش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شـَـ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شــو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شـَـب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آش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تـَـراش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60FB6F13-0985-DBE4-2A06-7A18DEDAE25C}"/>
              </a:ext>
            </a:extLst>
          </p:cNvPr>
          <p:cNvSpPr/>
          <p:nvPr/>
        </p:nvSpPr>
        <p:spPr>
          <a:xfrm>
            <a:off x="5486400" y="19684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34F53569-D55A-6F06-1D62-48F94263DD8C}"/>
              </a:ext>
            </a:extLst>
          </p:cNvPr>
          <p:cNvSpPr/>
          <p:nvPr/>
        </p:nvSpPr>
        <p:spPr>
          <a:xfrm>
            <a:off x="5056459" y="19684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A3C3207A-FCC1-F0BB-C981-0C911F920014}"/>
              </a:ext>
            </a:extLst>
          </p:cNvPr>
          <p:cNvSpPr/>
          <p:nvPr/>
        </p:nvSpPr>
        <p:spPr>
          <a:xfrm>
            <a:off x="5486400" y="283277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D3A0BAE2-1F8D-FF45-39FA-DFA4FF40730C}"/>
              </a:ext>
            </a:extLst>
          </p:cNvPr>
          <p:cNvSpPr/>
          <p:nvPr/>
        </p:nvSpPr>
        <p:spPr>
          <a:xfrm>
            <a:off x="5056459" y="283277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75FFC391-2232-290E-49A4-08E3504080D1}"/>
              </a:ext>
            </a:extLst>
          </p:cNvPr>
          <p:cNvSpPr/>
          <p:nvPr/>
        </p:nvSpPr>
        <p:spPr>
          <a:xfrm>
            <a:off x="5423325" y="368273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0DE9F902-F064-A731-C0A5-2DD77E51C1FA}"/>
              </a:ext>
            </a:extLst>
          </p:cNvPr>
          <p:cNvSpPr/>
          <p:nvPr/>
        </p:nvSpPr>
        <p:spPr>
          <a:xfrm>
            <a:off x="4993384" y="368273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6099F575-5E0E-6DA5-60B0-27FDA6592A2A}"/>
              </a:ext>
            </a:extLst>
          </p:cNvPr>
          <p:cNvSpPr/>
          <p:nvPr/>
        </p:nvSpPr>
        <p:spPr>
          <a:xfrm>
            <a:off x="5302967" y="453162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8357C091-57C9-04B6-5928-57357336A088}"/>
              </a:ext>
            </a:extLst>
          </p:cNvPr>
          <p:cNvSpPr/>
          <p:nvPr/>
        </p:nvSpPr>
        <p:spPr>
          <a:xfrm>
            <a:off x="4873026" y="453162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796E344D-DE61-1BD4-29C4-0318829C9DE6}"/>
              </a:ext>
            </a:extLst>
          </p:cNvPr>
          <p:cNvSpPr/>
          <p:nvPr/>
        </p:nvSpPr>
        <p:spPr>
          <a:xfrm>
            <a:off x="5360250" y="539592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8D9B8E2C-731F-95F5-D97D-FD545F1BE404}"/>
              </a:ext>
            </a:extLst>
          </p:cNvPr>
          <p:cNvSpPr/>
          <p:nvPr/>
        </p:nvSpPr>
        <p:spPr>
          <a:xfrm>
            <a:off x="4930309" y="539592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AAF6B018-A5C0-993E-7636-088C518158CE}"/>
              </a:ext>
            </a:extLst>
          </p:cNvPr>
          <p:cNvSpPr/>
          <p:nvPr/>
        </p:nvSpPr>
        <p:spPr>
          <a:xfrm>
            <a:off x="5297175" y="623313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809D5315-0C92-8755-D543-F17EBE187315}"/>
              </a:ext>
            </a:extLst>
          </p:cNvPr>
          <p:cNvSpPr/>
          <p:nvPr/>
        </p:nvSpPr>
        <p:spPr>
          <a:xfrm>
            <a:off x="4867234" y="623313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AE38764B-6E4C-2BC7-604E-ABCFA6F69429}"/>
              </a:ext>
            </a:extLst>
          </p:cNvPr>
          <p:cNvSpPr/>
          <p:nvPr/>
        </p:nvSpPr>
        <p:spPr>
          <a:xfrm>
            <a:off x="4431754" y="623313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392A8F17-1A2D-E01A-5EFB-90DE99F9A2DB}"/>
              </a:ext>
            </a:extLst>
          </p:cNvPr>
          <p:cNvSpPr/>
          <p:nvPr/>
        </p:nvSpPr>
        <p:spPr>
          <a:xfrm>
            <a:off x="5379008" y="71089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A2D19033-F648-9028-B82A-2C8A0389D0FD}"/>
              </a:ext>
            </a:extLst>
          </p:cNvPr>
          <p:cNvSpPr/>
          <p:nvPr/>
        </p:nvSpPr>
        <p:spPr>
          <a:xfrm>
            <a:off x="4949067" y="710899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B7E58B0D-42FC-5DD6-CD65-0DA1272F3A98}"/>
              </a:ext>
            </a:extLst>
          </p:cNvPr>
          <p:cNvSpPr/>
          <p:nvPr/>
        </p:nvSpPr>
        <p:spPr>
          <a:xfrm>
            <a:off x="5113742" y="794811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88E6472E-1D67-3F98-B37F-D9AFB9D77F9E}"/>
              </a:ext>
            </a:extLst>
          </p:cNvPr>
          <p:cNvSpPr/>
          <p:nvPr/>
        </p:nvSpPr>
        <p:spPr>
          <a:xfrm>
            <a:off x="4683801" y="794811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26D79B86-DCCC-32ED-59C0-490E58D16BCE}"/>
              </a:ext>
            </a:extLst>
          </p:cNvPr>
          <p:cNvSpPr/>
          <p:nvPr/>
        </p:nvSpPr>
        <p:spPr>
          <a:xfrm>
            <a:off x="4248321" y="794811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03499A8A-A3A9-AEF7-9827-24AA26F21CB9}"/>
              </a:ext>
            </a:extLst>
          </p:cNvPr>
          <p:cNvSpPr/>
          <p:nvPr/>
        </p:nvSpPr>
        <p:spPr>
          <a:xfrm>
            <a:off x="5132500" y="881131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68A65948-490C-7084-D21E-C6F78991B65F}"/>
              </a:ext>
            </a:extLst>
          </p:cNvPr>
          <p:cNvSpPr/>
          <p:nvPr/>
        </p:nvSpPr>
        <p:spPr>
          <a:xfrm>
            <a:off x="4702559" y="881131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4FB33863-3208-F346-5313-A6600A949EDC}"/>
              </a:ext>
            </a:extLst>
          </p:cNvPr>
          <p:cNvSpPr/>
          <p:nvPr/>
        </p:nvSpPr>
        <p:spPr>
          <a:xfrm>
            <a:off x="4267079" y="881131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8E45CE16-DE1C-5CBD-80CC-0C866B10BFCD}"/>
              </a:ext>
            </a:extLst>
          </p:cNvPr>
          <p:cNvSpPr/>
          <p:nvPr/>
        </p:nvSpPr>
        <p:spPr>
          <a:xfrm>
            <a:off x="3850451" y="8801515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00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7740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شــانــه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نــوشــابــه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شـِـنــا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مــاشــیــن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مــوش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شــیــشــه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شــیــریــن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دانـِـش آمــوز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7458B0F3-B280-CAF3-79B9-BEE1F59DBB9E}"/>
              </a:ext>
            </a:extLst>
          </p:cNvPr>
          <p:cNvSpPr/>
          <p:nvPr/>
        </p:nvSpPr>
        <p:spPr>
          <a:xfrm>
            <a:off x="4998167" y="110047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DA6DF72B-25CF-B8F1-0864-7BFBB6F82ACD}"/>
              </a:ext>
            </a:extLst>
          </p:cNvPr>
          <p:cNvSpPr/>
          <p:nvPr/>
        </p:nvSpPr>
        <p:spPr>
          <a:xfrm>
            <a:off x="4568226" y="110047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1CEFA02A-FD0D-DDB9-D70D-565190BA13D3}"/>
              </a:ext>
            </a:extLst>
          </p:cNvPr>
          <p:cNvSpPr/>
          <p:nvPr/>
        </p:nvSpPr>
        <p:spPr>
          <a:xfrm>
            <a:off x="4132746" y="110047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6DF6E915-5133-CF81-ECAD-AFAE9FC29024}"/>
              </a:ext>
            </a:extLst>
          </p:cNvPr>
          <p:cNvSpPr/>
          <p:nvPr/>
        </p:nvSpPr>
        <p:spPr>
          <a:xfrm>
            <a:off x="4611534" y="196253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6167E2EB-8F28-76D4-49F5-6219FEEBD401}"/>
              </a:ext>
            </a:extLst>
          </p:cNvPr>
          <p:cNvSpPr/>
          <p:nvPr/>
        </p:nvSpPr>
        <p:spPr>
          <a:xfrm>
            <a:off x="4181593" y="196253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8864993B-1089-C43F-77F6-683F3572EA4C}"/>
              </a:ext>
            </a:extLst>
          </p:cNvPr>
          <p:cNvSpPr/>
          <p:nvPr/>
        </p:nvSpPr>
        <p:spPr>
          <a:xfrm>
            <a:off x="3746113" y="1962530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DAE53868-F23D-29B1-47E1-7F2B724CB0E6}"/>
              </a:ext>
            </a:extLst>
          </p:cNvPr>
          <p:cNvSpPr/>
          <p:nvPr/>
        </p:nvSpPr>
        <p:spPr>
          <a:xfrm>
            <a:off x="3288993" y="196247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C3D07BA3-447E-C254-F03B-48539C360D85}"/>
              </a:ext>
            </a:extLst>
          </p:cNvPr>
          <p:cNvSpPr/>
          <p:nvPr/>
        </p:nvSpPr>
        <p:spPr>
          <a:xfrm>
            <a:off x="2859052" y="196247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7A1557DE-30AD-FE35-EA3C-589B76106F87}"/>
              </a:ext>
            </a:extLst>
          </p:cNvPr>
          <p:cNvSpPr/>
          <p:nvPr/>
        </p:nvSpPr>
        <p:spPr>
          <a:xfrm>
            <a:off x="2423572" y="1962473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B1634EC8-199A-4979-6AE9-E08C2CB71B91}"/>
              </a:ext>
            </a:extLst>
          </p:cNvPr>
          <p:cNvSpPr/>
          <p:nvPr/>
        </p:nvSpPr>
        <p:spPr>
          <a:xfrm>
            <a:off x="5348546" y="282682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B3BF1270-AFF0-925D-723F-BEEBC2A2D0F5}"/>
              </a:ext>
            </a:extLst>
          </p:cNvPr>
          <p:cNvSpPr/>
          <p:nvPr/>
        </p:nvSpPr>
        <p:spPr>
          <a:xfrm>
            <a:off x="4918605" y="282682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31F4A190-69BF-7146-77A9-ECE165240D93}"/>
              </a:ext>
            </a:extLst>
          </p:cNvPr>
          <p:cNvSpPr/>
          <p:nvPr/>
        </p:nvSpPr>
        <p:spPr>
          <a:xfrm>
            <a:off x="4483125" y="282682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06E46AA1-5821-8491-A55A-9B8EA9FE401E}"/>
              </a:ext>
            </a:extLst>
          </p:cNvPr>
          <p:cNvSpPr/>
          <p:nvPr/>
        </p:nvSpPr>
        <p:spPr>
          <a:xfrm>
            <a:off x="5165113" y="367851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4CF28285-3452-DB53-49FF-50C0686EB2B8}"/>
              </a:ext>
            </a:extLst>
          </p:cNvPr>
          <p:cNvSpPr/>
          <p:nvPr/>
        </p:nvSpPr>
        <p:spPr>
          <a:xfrm>
            <a:off x="4735172" y="367851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FDAB9044-0683-3AD2-CEF3-67E7326BCC21}"/>
              </a:ext>
            </a:extLst>
          </p:cNvPr>
          <p:cNvSpPr/>
          <p:nvPr/>
        </p:nvSpPr>
        <p:spPr>
          <a:xfrm>
            <a:off x="4299692" y="367851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86C1DA58-89FE-EF89-039E-6B335EFF99EE}"/>
              </a:ext>
            </a:extLst>
          </p:cNvPr>
          <p:cNvSpPr/>
          <p:nvPr/>
        </p:nvSpPr>
        <p:spPr>
          <a:xfrm>
            <a:off x="3842572" y="367845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F86DC77B-1D43-144F-F712-2D954AC07FDE}"/>
              </a:ext>
            </a:extLst>
          </p:cNvPr>
          <p:cNvSpPr/>
          <p:nvPr/>
        </p:nvSpPr>
        <p:spPr>
          <a:xfrm>
            <a:off x="4666558" y="452804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44D3A9A2-669C-FF9E-A204-8BEAA0DF3D32}"/>
              </a:ext>
            </a:extLst>
          </p:cNvPr>
          <p:cNvSpPr/>
          <p:nvPr/>
        </p:nvSpPr>
        <p:spPr>
          <a:xfrm>
            <a:off x="4236617" y="452804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E6347C66-127E-066C-347A-BC4535655235}"/>
              </a:ext>
            </a:extLst>
          </p:cNvPr>
          <p:cNvSpPr/>
          <p:nvPr/>
        </p:nvSpPr>
        <p:spPr>
          <a:xfrm>
            <a:off x="3801137" y="452804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38375D1B-36B0-4CFF-1745-127B5FD98B4F}"/>
              </a:ext>
            </a:extLst>
          </p:cNvPr>
          <p:cNvSpPr/>
          <p:nvPr/>
        </p:nvSpPr>
        <p:spPr>
          <a:xfrm>
            <a:off x="3344017" y="452798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66F36229-4743-E9E6-95F7-A37C328DF0BE}"/>
              </a:ext>
            </a:extLst>
          </p:cNvPr>
          <p:cNvSpPr/>
          <p:nvPr/>
        </p:nvSpPr>
        <p:spPr>
          <a:xfrm>
            <a:off x="2914076" y="452798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A1D67B1B-6E99-6051-9BBA-7EDFAC84F29E}"/>
              </a:ext>
            </a:extLst>
          </p:cNvPr>
          <p:cNvSpPr/>
          <p:nvPr/>
        </p:nvSpPr>
        <p:spPr>
          <a:xfrm>
            <a:off x="4998167" y="540408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237D4F94-0B65-81C0-AC7D-24E446AA0015}"/>
              </a:ext>
            </a:extLst>
          </p:cNvPr>
          <p:cNvSpPr/>
          <p:nvPr/>
        </p:nvSpPr>
        <p:spPr>
          <a:xfrm>
            <a:off x="4568226" y="540408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8F680113-9083-DCD3-4BEA-CF97ED0041EB}"/>
              </a:ext>
            </a:extLst>
          </p:cNvPr>
          <p:cNvSpPr/>
          <p:nvPr/>
        </p:nvSpPr>
        <p:spPr>
          <a:xfrm>
            <a:off x="4132746" y="540408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30AFC3A0-2381-F1FE-0E0D-3974256F55EA}"/>
              </a:ext>
            </a:extLst>
          </p:cNvPr>
          <p:cNvSpPr/>
          <p:nvPr/>
        </p:nvSpPr>
        <p:spPr>
          <a:xfrm>
            <a:off x="4735172" y="62437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1DC001FA-3D92-873C-C96C-15917841C5E4}"/>
              </a:ext>
            </a:extLst>
          </p:cNvPr>
          <p:cNvSpPr/>
          <p:nvPr/>
        </p:nvSpPr>
        <p:spPr>
          <a:xfrm>
            <a:off x="4305231" y="62437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>
            <a:extLst>
              <a:ext uri="{FF2B5EF4-FFF2-40B4-BE49-F238E27FC236}">
                <a16:creationId xmlns:a16="http://schemas.microsoft.com/office/drawing/2014/main" id="{070E2F41-5835-EF71-7215-79109A90C87C}"/>
              </a:ext>
            </a:extLst>
          </p:cNvPr>
          <p:cNvSpPr/>
          <p:nvPr/>
        </p:nvSpPr>
        <p:spPr>
          <a:xfrm>
            <a:off x="3869751" y="624379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>
            <a:extLst>
              <a:ext uri="{FF2B5EF4-FFF2-40B4-BE49-F238E27FC236}">
                <a16:creationId xmlns:a16="http://schemas.microsoft.com/office/drawing/2014/main" id="{01544F43-FA8B-D973-96E3-C3FBC3967EF8}"/>
              </a:ext>
            </a:extLst>
          </p:cNvPr>
          <p:cNvSpPr/>
          <p:nvPr/>
        </p:nvSpPr>
        <p:spPr>
          <a:xfrm>
            <a:off x="3412631" y="6243737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>
            <a:extLst>
              <a:ext uri="{FF2B5EF4-FFF2-40B4-BE49-F238E27FC236}">
                <a16:creationId xmlns:a16="http://schemas.microsoft.com/office/drawing/2014/main" id="{5C4218CD-D17D-8897-DA6D-16246B8E528A}"/>
              </a:ext>
            </a:extLst>
          </p:cNvPr>
          <p:cNvSpPr/>
          <p:nvPr/>
        </p:nvSpPr>
        <p:spPr>
          <a:xfrm>
            <a:off x="4575293" y="709123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owchart: Connector 52">
            <a:extLst>
              <a:ext uri="{FF2B5EF4-FFF2-40B4-BE49-F238E27FC236}">
                <a16:creationId xmlns:a16="http://schemas.microsoft.com/office/drawing/2014/main" id="{6EC909BF-94FF-0986-EFE3-610B30D8C9BD}"/>
              </a:ext>
            </a:extLst>
          </p:cNvPr>
          <p:cNvSpPr/>
          <p:nvPr/>
        </p:nvSpPr>
        <p:spPr>
          <a:xfrm>
            <a:off x="4145352" y="709123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>
            <a:extLst>
              <a:ext uri="{FF2B5EF4-FFF2-40B4-BE49-F238E27FC236}">
                <a16:creationId xmlns:a16="http://schemas.microsoft.com/office/drawing/2014/main" id="{D782B787-E77D-6481-2B29-10CB0D022316}"/>
              </a:ext>
            </a:extLst>
          </p:cNvPr>
          <p:cNvSpPr/>
          <p:nvPr/>
        </p:nvSpPr>
        <p:spPr>
          <a:xfrm>
            <a:off x="3709872" y="7091231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lowchart: Connector 54">
            <a:extLst>
              <a:ext uri="{FF2B5EF4-FFF2-40B4-BE49-F238E27FC236}">
                <a16:creationId xmlns:a16="http://schemas.microsoft.com/office/drawing/2014/main" id="{942ECA5A-D33B-6912-FC03-1DEFC0359817}"/>
              </a:ext>
            </a:extLst>
          </p:cNvPr>
          <p:cNvSpPr/>
          <p:nvPr/>
        </p:nvSpPr>
        <p:spPr>
          <a:xfrm>
            <a:off x="3252752" y="70911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>
            <a:extLst>
              <a:ext uri="{FF2B5EF4-FFF2-40B4-BE49-F238E27FC236}">
                <a16:creationId xmlns:a16="http://schemas.microsoft.com/office/drawing/2014/main" id="{21148190-BEDF-7677-7457-36D33D130114}"/>
              </a:ext>
            </a:extLst>
          </p:cNvPr>
          <p:cNvSpPr/>
          <p:nvPr/>
        </p:nvSpPr>
        <p:spPr>
          <a:xfrm>
            <a:off x="2822811" y="709117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lowchart: Connector 56">
            <a:extLst>
              <a:ext uri="{FF2B5EF4-FFF2-40B4-BE49-F238E27FC236}">
                <a16:creationId xmlns:a16="http://schemas.microsoft.com/office/drawing/2014/main" id="{3C2FCFBC-BD17-4781-BC82-97B1C40690FF}"/>
              </a:ext>
            </a:extLst>
          </p:cNvPr>
          <p:cNvSpPr/>
          <p:nvPr/>
        </p:nvSpPr>
        <p:spPr>
          <a:xfrm>
            <a:off x="4274267" y="795721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lowchart: Connector 57">
            <a:extLst>
              <a:ext uri="{FF2B5EF4-FFF2-40B4-BE49-F238E27FC236}">
                <a16:creationId xmlns:a16="http://schemas.microsoft.com/office/drawing/2014/main" id="{3BDE5150-A9F6-7295-7052-E5A2D39F1FA1}"/>
              </a:ext>
            </a:extLst>
          </p:cNvPr>
          <p:cNvSpPr/>
          <p:nvPr/>
        </p:nvSpPr>
        <p:spPr>
          <a:xfrm>
            <a:off x="3844326" y="795721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lowchart: Connector 58">
            <a:extLst>
              <a:ext uri="{FF2B5EF4-FFF2-40B4-BE49-F238E27FC236}">
                <a16:creationId xmlns:a16="http://schemas.microsoft.com/office/drawing/2014/main" id="{53CFE1A5-B48B-AAA5-0410-F4E11F9C8811}"/>
              </a:ext>
            </a:extLst>
          </p:cNvPr>
          <p:cNvSpPr/>
          <p:nvPr/>
        </p:nvSpPr>
        <p:spPr>
          <a:xfrm>
            <a:off x="3408846" y="7957216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lowchart: Connector 59">
            <a:extLst>
              <a:ext uri="{FF2B5EF4-FFF2-40B4-BE49-F238E27FC236}">
                <a16:creationId xmlns:a16="http://schemas.microsoft.com/office/drawing/2014/main" id="{A7118551-F659-D0E8-F919-72BF2339DA94}"/>
              </a:ext>
            </a:extLst>
          </p:cNvPr>
          <p:cNvSpPr/>
          <p:nvPr/>
        </p:nvSpPr>
        <p:spPr>
          <a:xfrm>
            <a:off x="2951726" y="795715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lowchart: Connector 60">
            <a:extLst>
              <a:ext uri="{FF2B5EF4-FFF2-40B4-BE49-F238E27FC236}">
                <a16:creationId xmlns:a16="http://schemas.microsoft.com/office/drawing/2014/main" id="{98CFC327-11DD-5B0A-986A-FD954E1465EF}"/>
              </a:ext>
            </a:extLst>
          </p:cNvPr>
          <p:cNvSpPr/>
          <p:nvPr/>
        </p:nvSpPr>
        <p:spPr>
          <a:xfrm>
            <a:off x="2521785" y="7957159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lowchart: Connector 61">
            <a:extLst>
              <a:ext uri="{FF2B5EF4-FFF2-40B4-BE49-F238E27FC236}">
                <a16:creationId xmlns:a16="http://schemas.microsoft.com/office/drawing/2014/main" id="{1A89A712-D389-8705-CA40-533C7DB4DAAE}"/>
              </a:ext>
            </a:extLst>
          </p:cNvPr>
          <p:cNvSpPr/>
          <p:nvPr/>
        </p:nvSpPr>
        <p:spPr>
          <a:xfrm>
            <a:off x="2102765" y="796912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lowchart: Connector 62">
            <a:extLst>
              <a:ext uri="{FF2B5EF4-FFF2-40B4-BE49-F238E27FC236}">
                <a16:creationId xmlns:a16="http://schemas.microsoft.com/office/drawing/2014/main" id="{026E00C1-89C2-1345-8B84-1EF6D58A6299}"/>
              </a:ext>
            </a:extLst>
          </p:cNvPr>
          <p:cNvSpPr/>
          <p:nvPr/>
        </p:nvSpPr>
        <p:spPr>
          <a:xfrm>
            <a:off x="1672824" y="796912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lowchart: Connector 63">
            <a:extLst>
              <a:ext uri="{FF2B5EF4-FFF2-40B4-BE49-F238E27FC236}">
                <a16:creationId xmlns:a16="http://schemas.microsoft.com/office/drawing/2014/main" id="{8C209C5C-B364-4CA0-45E0-9C5B7B46EE3D}"/>
              </a:ext>
            </a:extLst>
          </p:cNvPr>
          <p:cNvSpPr/>
          <p:nvPr/>
        </p:nvSpPr>
        <p:spPr>
          <a:xfrm>
            <a:off x="1237344" y="7969124"/>
            <a:ext cx="366866" cy="366866"/>
          </a:xfrm>
          <a:prstGeom prst="flowChartConnector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45943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6695226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یــ   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یــاس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مــی آیـَـد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دَریــا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مـِـیــمــون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ســایــه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شــایـَـد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یــار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دانــایــی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تـَـمــاشــایـی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954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   بــ   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 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>
                <a:cs typeface="B Koodak" panose="00000700000000000000" pitchFamily="2" charset="-78"/>
              </a:rPr>
              <a:t>عزیزم زیبا بنویس، صداکشی کن و بلند بخوان</a:t>
            </a:r>
            <a:endParaRPr lang="en-US" sz="1400" dirty="0">
              <a:cs typeface="B Koodak" panose="00000700000000000000" pitchFamily="2" charset="-78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11E409-6424-53C6-58E4-33CA7FC382DB}"/>
              </a:ext>
            </a:extLst>
          </p:cNvPr>
          <p:cNvSpPr/>
          <p:nvPr/>
        </p:nvSpPr>
        <p:spPr>
          <a:xfrm>
            <a:off x="5600941" y="538354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F0BB29A-7610-A8EF-B145-E18C4BC224DD}"/>
              </a:ext>
            </a:extLst>
          </p:cNvPr>
          <p:cNvSpPr/>
          <p:nvPr/>
        </p:nvSpPr>
        <p:spPr>
          <a:xfrm>
            <a:off x="5179205" y="538322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AD20C63-4B4B-FB05-128D-95FD5DC1BB94}"/>
              </a:ext>
            </a:extLst>
          </p:cNvPr>
          <p:cNvSpPr/>
          <p:nvPr/>
        </p:nvSpPr>
        <p:spPr>
          <a:xfrm>
            <a:off x="5262529" y="626677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18F326B-F47B-AFF7-64C9-DD9476F52542}"/>
              </a:ext>
            </a:extLst>
          </p:cNvPr>
          <p:cNvSpPr/>
          <p:nvPr/>
        </p:nvSpPr>
        <p:spPr>
          <a:xfrm>
            <a:off x="4840793" y="62664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E853C42-83CD-1F18-C250-CB7F35D55518}"/>
              </a:ext>
            </a:extLst>
          </p:cNvPr>
          <p:cNvSpPr/>
          <p:nvPr/>
        </p:nvSpPr>
        <p:spPr>
          <a:xfrm>
            <a:off x="4411211" y="626677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04169BC-4784-A2C7-70EF-4A07FBF54581}"/>
              </a:ext>
            </a:extLst>
          </p:cNvPr>
          <p:cNvSpPr/>
          <p:nvPr/>
        </p:nvSpPr>
        <p:spPr>
          <a:xfrm>
            <a:off x="3989475" y="626645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E026822-A191-052A-597A-36C52409C4A4}"/>
              </a:ext>
            </a:extLst>
          </p:cNvPr>
          <p:cNvSpPr/>
          <p:nvPr/>
        </p:nvSpPr>
        <p:spPr>
          <a:xfrm>
            <a:off x="5262529" y="709497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2BD4102-FA55-AD56-DEF7-216BF32E2A8E}"/>
              </a:ext>
            </a:extLst>
          </p:cNvPr>
          <p:cNvSpPr/>
          <p:nvPr/>
        </p:nvSpPr>
        <p:spPr>
          <a:xfrm>
            <a:off x="4840793" y="709464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043479A-D94C-AE7C-F5BB-6252C1D86278}"/>
              </a:ext>
            </a:extLst>
          </p:cNvPr>
          <p:cNvSpPr/>
          <p:nvPr/>
        </p:nvSpPr>
        <p:spPr>
          <a:xfrm>
            <a:off x="4411211" y="7094972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3322552-21D0-27AC-D2A9-8BFFFD9D4312}"/>
              </a:ext>
            </a:extLst>
          </p:cNvPr>
          <p:cNvSpPr/>
          <p:nvPr/>
        </p:nvSpPr>
        <p:spPr>
          <a:xfrm>
            <a:off x="5262529" y="789649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C300065-17F9-AAE5-7CD2-2F5ED4336AB7}"/>
              </a:ext>
            </a:extLst>
          </p:cNvPr>
          <p:cNvSpPr/>
          <p:nvPr/>
        </p:nvSpPr>
        <p:spPr>
          <a:xfrm>
            <a:off x="4840793" y="7896174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02076CD-6F07-CC22-4432-7C3156097F53}"/>
              </a:ext>
            </a:extLst>
          </p:cNvPr>
          <p:cNvSpPr/>
          <p:nvPr/>
        </p:nvSpPr>
        <p:spPr>
          <a:xfrm>
            <a:off x="4411211" y="7896498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B6B6213-BE77-7046-8952-81DC397520FB}"/>
              </a:ext>
            </a:extLst>
          </p:cNvPr>
          <p:cNvSpPr/>
          <p:nvPr/>
        </p:nvSpPr>
        <p:spPr>
          <a:xfrm>
            <a:off x="5653054" y="8815430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3723A31-4F5E-85CA-95C2-5DC5FCAB465E}"/>
              </a:ext>
            </a:extLst>
          </p:cNvPr>
          <p:cNvSpPr/>
          <p:nvPr/>
        </p:nvSpPr>
        <p:spPr>
          <a:xfrm>
            <a:off x="5231318" y="8815106"/>
            <a:ext cx="371773" cy="371773"/>
          </a:xfrm>
          <a:prstGeom prst="ellips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959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یـَـزد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بــویِ  یــاس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دَریــایِ  آرام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بـَـرایِ   مــادَر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رویِ   مــیــز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رویِ   سـَـر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زیــارَت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زیــاد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بــیــابــان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9999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827598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اُســتــان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مُــراد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سُــرسُــره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اُمــیــد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بــارانِ  تـُـنــدی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آســمــانِ  یـَـزد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بــویِ   یــاس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تــراشِ   شـُـمــا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دَریــایِ   آرام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آشِ   رِشــتــه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278130" y="600628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50235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112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13153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38681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0194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0830" y="473217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17ACA17B-5A71-9A9B-B131-F3B7C8A42D40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9E198D-09AF-672E-7C05-491D79AED4F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">
            <a:extLst>
              <a:ext uri="{FF2B5EF4-FFF2-40B4-BE49-F238E27FC236}">
                <a16:creationId xmlns:a16="http://schemas.microsoft.com/office/drawing/2014/main" id="{12123832-D9D0-2107-A07C-8DC11E2934ED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9A17B6E0-C3EE-42B9-58B6-F5C31AD95940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1276010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273229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اُمــیــد     اُ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مـیـد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مـُـدیــر   مـُ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دیــر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دُرُســت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سـُـرسـُـره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مـَـردُم   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اُســتــاد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+</a:t>
            </a: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       </a:t>
            </a:r>
            <a:r>
              <a:rPr lang="fa-IR" sz="2800" dirty="0">
                <a:solidFill>
                  <a:schemeClr val="accent6">
                    <a:lumMod val="75000"/>
                  </a:schemeClr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=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سـَـبـَـد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ســود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آمـَـدَم</a:t>
            </a:r>
          </a:p>
          <a:p>
            <a:pPr marL="0" marR="0" lvl="0" indent="0" algn="r" defTabSz="4572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بــود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288425" y="301261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299085" y="216498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08610" y="25646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05891" y="472536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286706" y="38720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05756" y="42964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20175" y="34929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03665" y="642753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298450" y="5574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287469" y="516459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01260" y="81369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288425" y="727595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296045" y="77156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10464" y="68587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00676" y="898934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299855" y="856641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2">
            <a:extLst>
              <a:ext uri="{FF2B5EF4-FFF2-40B4-BE49-F238E27FC236}">
                <a16:creationId xmlns:a16="http://schemas.microsoft.com/office/drawing/2014/main" id="{A339590D-8C78-BCA8-A497-BB077480557A}"/>
              </a:ext>
            </a:extLst>
          </p:cNvPr>
          <p:cNvSpPr/>
          <p:nvPr/>
        </p:nvSpPr>
        <p:spPr>
          <a:xfrm>
            <a:off x="44318" y="9228531"/>
            <a:ext cx="6772540" cy="575666"/>
          </a:xfrm>
          <a:custGeom>
            <a:avLst/>
            <a:gdLst/>
            <a:ahLst/>
            <a:cxnLst/>
            <a:rect l="l" t="t" r="r" b="b"/>
            <a:pathLst>
              <a:path w="7462336" h="634299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1471ED6C-42B6-3E31-E77B-C8C51A531798}"/>
              </a:ext>
            </a:extLst>
          </p:cNvPr>
          <p:cNvSpPr/>
          <p:nvPr/>
        </p:nvSpPr>
        <p:spPr>
          <a:xfrm>
            <a:off x="0" y="100533"/>
            <a:ext cx="6816858" cy="579433"/>
          </a:xfrm>
          <a:custGeom>
            <a:avLst/>
            <a:gdLst/>
            <a:ahLst/>
            <a:cxnLst/>
            <a:rect l="l" t="t" r="r" b="b"/>
            <a:pathLst>
              <a:path w="7511168" h="638449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B12863AB-4FA1-9C57-EB66-BE0B8E8575F5}"/>
              </a:ext>
            </a:extLst>
          </p:cNvPr>
          <p:cNvSpPr/>
          <p:nvPr/>
        </p:nvSpPr>
        <p:spPr>
          <a:xfrm rot="5400000">
            <a:off x="2162804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C5222500-D70D-EA2E-2C63-6198FFE724B9}"/>
              </a:ext>
            </a:extLst>
          </p:cNvPr>
          <p:cNvSpPr/>
          <p:nvPr/>
        </p:nvSpPr>
        <p:spPr>
          <a:xfrm rot="5400000">
            <a:off x="-4440657" y="4983792"/>
            <a:ext cx="9141351" cy="171401"/>
          </a:xfrm>
          <a:custGeom>
            <a:avLst/>
            <a:gdLst/>
            <a:ahLst/>
            <a:cxnLst/>
            <a:rect l="l" t="t" r="r" b="b"/>
            <a:pathLst>
              <a:path w="10072414" h="188858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C63E26-C977-FFDD-1064-9A3DF45B4741}"/>
              </a:ext>
            </a:extLst>
          </p:cNvPr>
          <p:cNvCxnSpPr>
            <a:cxnSpLocks/>
          </p:cNvCxnSpPr>
          <p:nvPr/>
        </p:nvCxnSpPr>
        <p:spPr>
          <a:xfrm flipH="1">
            <a:off x="274738" y="1300201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94947-8C91-B6A2-C983-2422C7E3542E}"/>
              </a:ext>
            </a:extLst>
          </p:cNvPr>
          <p:cNvCxnSpPr>
            <a:cxnSpLocks/>
          </p:cNvCxnSpPr>
          <p:nvPr/>
        </p:nvCxnSpPr>
        <p:spPr>
          <a:xfrm flipH="1">
            <a:off x="269023" y="1715152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A504551-C012-F8C6-5656-F26E0221292E}"/>
              </a:ext>
            </a:extLst>
          </p:cNvPr>
          <p:cNvSpPr txBox="1"/>
          <p:nvPr/>
        </p:nvSpPr>
        <p:spPr>
          <a:xfrm>
            <a:off x="2705100" y="689728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عزیزم! مانند نمونه کامل کن.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E2879B-AF6C-F91C-B61D-4CEE01AE9C1F}"/>
              </a:ext>
            </a:extLst>
          </p:cNvPr>
          <p:cNvSpPr txBox="1"/>
          <p:nvPr/>
        </p:nvSpPr>
        <p:spPr>
          <a:xfrm>
            <a:off x="2705100" y="577627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Koodak" panose="00000700000000000000" pitchFamily="2" charset="-78"/>
              </a:rPr>
              <a:t>عزیزم! صدای هر کلمه را بنویس.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0339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    َ      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   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   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 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</a:t>
            </a:r>
          </a:p>
          <a:p>
            <a:pPr algn="r" rtl="1">
              <a:lnSpc>
                <a:spcPct val="200000"/>
              </a:lnSpc>
            </a:pPr>
            <a:endParaRPr lang="fa-IR" sz="2800" dirty="0">
              <a:solidFill>
                <a:prstClr val="black"/>
              </a:solidFill>
              <a:latin typeface="Shabnam" panose="020B0603030804020204" pitchFamily="34" charset="-78"/>
              <a:cs typeface="B Koodak" panose="00000700000000000000" pitchFamily="2" charset="-78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600" dirty="0">
                <a:cs typeface="B Koodak" panose="00000700000000000000" pitchFamily="2" charset="-78"/>
              </a:rPr>
              <a:t>دلبندم بخوان و بنویس.</a:t>
            </a:r>
            <a:endParaRPr lang="en-US" sz="1600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0718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" y="100533"/>
            <a:ext cx="6832997" cy="9703664"/>
          </a:xfrm>
          <a:custGeom>
            <a:avLst/>
            <a:gdLst/>
            <a:ahLst/>
            <a:cxnLst/>
            <a:rect l="l" t="t" r="r" b="b"/>
            <a:pathLst>
              <a:path w="7528950" h="1069200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93610" y="9072866"/>
            <a:ext cx="708475" cy="731330"/>
          </a:xfrm>
          <a:custGeom>
            <a:avLst/>
            <a:gdLst/>
            <a:ahLst/>
            <a:cxnLst/>
            <a:rect l="l" t="t" r="r" b="b"/>
            <a:pathLst>
              <a:path w="1118725" h="1154813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96E8A-FB48-BDBA-B269-DDAAEFB0F15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EB68623-E3A7-DD06-B056-C891C5E4CA15}"/>
              </a:ext>
            </a:extLst>
          </p:cNvPr>
          <p:cNvSpPr/>
          <p:nvPr/>
        </p:nvSpPr>
        <p:spPr>
          <a:xfrm>
            <a:off x="1" y="8903647"/>
            <a:ext cx="907355" cy="900550"/>
          </a:xfrm>
          <a:custGeom>
            <a:avLst/>
            <a:gdLst/>
            <a:ahLst/>
            <a:cxnLst/>
            <a:rect l="l" t="t" r="r" b="b"/>
            <a:pathLst>
              <a:path w="999771" h="992273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17CACCE2-DA29-E0AC-0164-EC981196E383}"/>
              </a:ext>
            </a:extLst>
          </p:cNvPr>
          <p:cNvSpPr/>
          <p:nvPr/>
        </p:nvSpPr>
        <p:spPr>
          <a:xfrm rot="3711369">
            <a:off x="-177157" y="-77456"/>
            <a:ext cx="928302" cy="910509"/>
          </a:xfrm>
          <a:custGeom>
            <a:avLst/>
            <a:gdLst/>
            <a:ahLst/>
            <a:cxnLst/>
            <a:rect l="l" t="t" r="r" b="b"/>
            <a:pathLst>
              <a:path w="1022851" h="1003246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718C8D-EC63-F4E8-0EEF-644AF0E88DB2}"/>
              </a:ext>
            </a:extLst>
          </p:cNvPr>
          <p:cNvSpPr/>
          <p:nvPr/>
        </p:nvSpPr>
        <p:spPr>
          <a:xfrm>
            <a:off x="5634302" y="-121714"/>
            <a:ext cx="1308694" cy="1241624"/>
          </a:xfrm>
          <a:custGeom>
            <a:avLst/>
            <a:gdLst/>
            <a:ahLst/>
            <a:cxnLst/>
            <a:rect l="l" t="t" r="r" b="b"/>
            <a:pathLst>
              <a:path w="1441987" h="1368086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4C0EDA-0AE4-4C81-330B-CA817CAEE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068" t="11630" r="11932" b="13213"/>
          <a:stretch/>
        </p:blipFill>
        <p:spPr>
          <a:xfrm>
            <a:off x="3611" y="0"/>
            <a:ext cx="450067" cy="450377"/>
          </a:xfrm>
          <a:prstGeom prst="ellipse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729E40B-7BBE-F6F3-364F-5D4325005CA9}"/>
              </a:ext>
            </a:extLst>
          </p:cNvPr>
          <p:cNvSpPr txBox="1"/>
          <p:nvPr/>
        </p:nvSpPr>
        <p:spPr>
          <a:xfrm>
            <a:off x="3283129" y="9541908"/>
            <a:ext cx="46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iran-moghtased" panose="00000700000000000000" pitchFamily="2" charset="-78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iran-moghtased" panose="00000700000000000000" pitchFamily="2" charset="-7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0CFAD95-D28B-55D4-856D-70546133F0FD}"/>
              </a:ext>
            </a:extLst>
          </p:cNvPr>
          <p:cNvSpPr txBox="1"/>
          <p:nvPr/>
        </p:nvSpPr>
        <p:spPr>
          <a:xfrm>
            <a:off x="349960" y="696589"/>
            <a:ext cx="6248400" cy="8602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   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   َ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بـَـ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بــابــا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آبــا</a:t>
            </a:r>
          </a:p>
          <a:p>
            <a:pPr algn="r" rtl="1">
              <a:lnSpc>
                <a:spcPct val="200000"/>
              </a:lnSpc>
            </a:pPr>
            <a:r>
              <a:rPr lang="fa-IR" sz="2800" dirty="0">
                <a:solidFill>
                  <a:prstClr val="black"/>
                </a:solidFill>
                <a:latin typeface="Shabnam" panose="020B0603030804020204" pitchFamily="34" charset="-78"/>
                <a:cs typeface="B Koodak" panose="00000700000000000000" pitchFamily="2" charset="-78"/>
              </a:rPr>
              <a:t>اَبــا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5AD894F-38A3-082E-89C1-9C3598FA6113}"/>
              </a:ext>
            </a:extLst>
          </p:cNvPr>
          <p:cNvCxnSpPr>
            <a:cxnSpLocks/>
          </p:cNvCxnSpPr>
          <p:nvPr/>
        </p:nvCxnSpPr>
        <p:spPr>
          <a:xfrm flipH="1">
            <a:off x="349385" y="217060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6EE748-B404-C553-2EB8-5C7B7B808D3B}"/>
              </a:ext>
            </a:extLst>
          </p:cNvPr>
          <p:cNvCxnSpPr>
            <a:cxnSpLocks/>
          </p:cNvCxnSpPr>
          <p:nvPr/>
        </p:nvCxnSpPr>
        <p:spPr>
          <a:xfrm flipH="1">
            <a:off x="314325" y="132297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DAEBDB-0EEF-A634-2FAF-D9C1C2A54868}"/>
              </a:ext>
            </a:extLst>
          </p:cNvPr>
          <p:cNvCxnSpPr>
            <a:cxnSpLocks/>
          </p:cNvCxnSpPr>
          <p:nvPr/>
        </p:nvCxnSpPr>
        <p:spPr>
          <a:xfrm flipH="1">
            <a:off x="323850" y="173030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C72E45-56A7-2527-965A-29799C2F3E0B}"/>
              </a:ext>
            </a:extLst>
          </p:cNvPr>
          <p:cNvCxnSpPr>
            <a:cxnSpLocks/>
          </p:cNvCxnSpPr>
          <p:nvPr/>
        </p:nvCxnSpPr>
        <p:spPr>
          <a:xfrm flipH="1">
            <a:off x="336371" y="38985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1A8C35-EA34-C72E-9034-C7D4B5CA6E20}"/>
              </a:ext>
            </a:extLst>
          </p:cNvPr>
          <p:cNvCxnSpPr>
            <a:cxnSpLocks/>
          </p:cNvCxnSpPr>
          <p:nvPr/>
        </p:nvCxnSpPr>
        <p:spPr>
          <a:xfrm flipH="1">
            <a:off x="317186" y="30223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7EC7E-86B7-3516-DE2C-DB1C7B91813F}"/>
              </a:ext>
            </a:extLst>
          </p:cNvPr>
          <p:cNvCxnSpPr>
            <a:cxnSpLocks/>
          </p:cNvCxnSpPr>
          <p:nvPr/>
        </p:nvCxnSpPr>
        <p:spPr>
          <a:xfrm flipH="1">
            <a:off x="336236" y="34392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DECEC7-060F-4467-2085-A2F6EE8AAE14}"/>
              </a:ext>
            </a:extLst>
          </p:cNvPr>
          <p:cNvCxnSpPr>
            <a:cxnSpLocks/>
          </p:cNvCxnSpPr>
          <p:nvPr/>
        </p:nvCxnSpPr>
        <p:spPr>
          <a:xfrm flipH="1">
            <a:off x="343035" y="25899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9B730A-52B0-59B0-6AAB-9A785BA7F59B}"/>
              </a:ext>
            </a:extLst>
          </p:cNvPr>
          <p:cNvCxnSpPr>
            <a:cxnSpLocks/>
          </p:cNvCxnSpPr>
          <p:nvPr/>
        </p:nvCxnSpPr>
        <p:spPr>
          <a:xfrm flipH="1">
            <a:off x="349385" y="558552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E5CAF0-8E31-FFEA-947E-4D999D0331D6}"/>
              </a:ext>
            </a:extLst>
          </p:cNvPr>
          <p:cNvCxnSpPr>
            <a:cxnSpLocks/>
          </p:cNvCxnSpPr>
          <p:nvPr/>
        </p:nvCxnSpPr>
        <p:spPr>
          <a:xfrm flipH="1">
            <a:off x="336550" y="474741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7287A04-76B6-3ED2-7DC4-79C1CA8333D9}"/>
              </a:ext>
            </a:extLst>
          </p:cNvPr>
          <p:cNvCxnSpPr>
            <a:cxnSpLocks/>
          </p:cNvCxnSpPr>
          <p:nvPr/>
        </p:nvCxnSpPr>
        <p:spPr>
          <a:xfrm flipH="1">
            <a:off x="323850" y="516427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E9D7FE-74C1-4373-3E09-C071AD24A1BC}"/>
              </a:ext>
            </a:extLst>
          </p:cNvPr>
          <p:cNvCxnSpPr>
            <a:cxnSpLocks/>
          </p:cNvCxnSpPr>
          <p:nvPr/>
        </p:nvCxnSpPr>
        <p:spPr>
          <a:xfrm flipH="1">
            <a:off x="356049" y="431496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7D77DE-370B-84EE-D0A0-A2D9F43A165E}"/>
              </a:ext>
            </a:extLst>
          </p:cNvPr>
          <p:cNvCxnSpPr>
            <a:cxnSpLocks/>
          </p:cNvCxnSpPr>
          <p:nvPr/>
        </p:nvCxnSpPr>
        <p:spPr>
          <a:xfrm flipH="1">
            <a:off x="362220" y="7287298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B914FF6-68E1-72EC-33EC-6CE84A4D03CD}"/>
              </a:ext>
            </a:extLst>
          </p:cNvPr>
          <p:cNvCxnSpPr>
            <a:cxnSpLocks/>
          </p:cNvCxnSpPr>
          <p:nvPr/>
        </p:nvCxnSpPr>
        <p:spPr>
          <a:xfrm flipH="1">
            <a:off x="349385" y="6449187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E4AE43-B943-31A6-FEEE-0705B3FB9A5F}"/>
              </a:ext>
            </a:extLst>
          </p:cNvPr>
          <p:cNvCxnSpPr>
            <a:cxnSpLocks/>
          </p:cNvCxnSpPr>
          <p:nvPr/>
        </p:nvCxnSpPr>
        <p:spPr>
          <a:xfrm flipH="1">
            <a:off x="349385" y="686604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B99D67-AEBF-C440-F826-9045089C93A0}"/>
              </a:ext>
            </a:extLst>
          </p:cNvPr>
          <p:cNvCxnSpPr>
            <a:cxnSpLocks/>
          </p:cNvCxnSpPr>
          <p:nvPr/>
        </p:nvCxnSpPr>
        <p:spPr>
          <a:xfrm flipH="1">
            <a:off x="356184" y="60167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F129C8-17C0-9D60-E8B4-057352A01A3D}"/>
              </a:ext>
            </a:extLst>
          </p:cNvPr>
          <p:cNvCxnSpPr>
            <a:cxnSpLocks/>
          </p:cNvCxnSpPr>
          <p:nvPr/>
        </p:nvCxnSpPr>
        <p:spPr>
          <a:xfrm flipH="1">
            <a:off x="349071" y="8999413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21D187-55C2-A92D-EF75-37A9FEC5130B}"/>
              </a:ext>
            </a:extLst>
          </p:cNvPr>
          <p:cNvCxnSpPr>
            <a:cxnSpLocks/>
          </p:cNvCxnSpPr>
          <p:nvPr/>
        </p:nvCxnSpPr>
        <p:spPr>
          <a:xfrm flipH="1">
            <a:off x="323536" y="8154952"/>
            <a:ext cx="6248400" cy="3513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3013A6-7494-58F1-51EB-473D9A5CEF8B}"/>
              </a:ext>
            </a:extLst>
          </p:cNvPr>
          <p:cNvCxnSpPr>
            <a:cxnSpLocks/>
          </p:cNvCxnSpPr>
          <p:nvPr/>
        </p:nvCxnSpPr>
        <p:spPr>
          <a:xfrm flipH="1">
            <a:off x="323536" y="858133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7C64B2D-2DA7-A5B4-8E5B-0E7165E35DFC}"/>
              </a:ext>
            </a:extLst>
          </p:cNvPr>
          <p:cNvCxnSpPr>
            <a:cxnSpLocks/>
          </p:cNvCxnSpPr>
          <p:nvPr/>
        </p:nvCxnSpPr>
        <p:spPr>
          <a:xfrm flipH="1">
            <a:off x="330335" y="7732023"/>
            <a:ext cx="6248400" cy="35139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9B4B35-F54E-B5CE-1111-2E76BF4AAA57}"/>
              </a:ext>
            </a:extLst>
          </p:cNvPr>
          <p:cNvSpPr txBox="1"/>
          <p:nvPr/>
        </p:nvSpPr>
        <p:spPr>
          <a:xfrm>
            <a:off x="2162714" y="45677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Koodak" panose="00000700000000000000" pitchFamily="2" charset="-78"/>
              </a:rPr>
              <a:t>دلبندم بلند بخوان و بنویس.</a:t>
            </a:r>
            <a:endParaRPr lang="en-US" dirty="0"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906480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2034</TotalTime>
  <Words>1107</Words>
  <Application>Microsoft Office PowerPoint</Application>
  <PresentationFormat>A4 Paper (210x297 mm)</PresentationFormat>
  <Paragraphs>669</Paragraphs>
  <Slides>74</Slides>
  <Notes>73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3" baseType="lpstr">
      <vt:lpstr>A-bad kh@t2</vt:lpstr>
      <vt:lpstr>Aptos</vt:lpstr>
      <vt:lpstr>Arial</vt:lpstr>
      <vt:lpstr>B Koodak</vt:lpstr>
      <vt:lpstr>Calibri</vt:lpstr>
      <vt:lpstr>Far.Diplomaat</vt:lpstr>
      <vt:lpstr>IranNastaliq</vt:lpstr>
      <vt:lpstr>Shabnam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T</dc:creator>
  <cp:lastModifiedBy>Derakhht</cp:lastModifiedBy>
  <cp:revision>34</cp:revision>
  <dcterms:created xsi:type="dcterms:W3CDTF">2025-09-08T05:05:52Z</dcterms:created>
  <dcterms:modified xsi:type="dcterms:W3CDTF">2025-10-12T14:37:29Z</dcterms:modified>
</cp:coreProperties>
</file>