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6"/>
  </p:notesMasterIdLst>
  <p:sldIdLst>
    <p:sldId id="345" r:id="rId2"/>
    <p:sldId id="346" r:id="rId3"/>
    <p:sldId id="412" r:id="rId4"/>
    <p:sldId id="413" r:id="rId5"/>
    <p:sldId id="414" r:id="rId6"/>
    <p:sldId id="416" r:id="rId7"/>
    <p:sldId id="450" r:id="rId8"/>
    <p:sldId id="418" r:id="rId9"/>
    <p:sldId id="419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62" r:id="rId22"/>
    <p:sldId id="463" r:id="rId23"/>
    <p:sldId id="464" r:id="rId24"/>
    <p:sldId id="417" r:id="rId25"/>
    <p:sldId id="420" r:id="rId26"/>
    <p:sldId id="421" r:id="rId27"/>
    <p:sldId id="422" r:id="rId28"/>
    <p:sldId id="423" r:id="rId29"/>
    <p:sldId id="424" r:id="rId30"/>
    <p:sldId id="449" r:id="rId31"/>
    <p:sldId id="448" r:id="rId32"/>
    <p:sldId id="425" r:id="rId33"/>
    <p:sldId id="426" r:id="rId34"/>
    <p:sldId id="427" r:id="rId35"/>
    <p:sldId id="428" r:id="rId36"/>
    <p:sldId id="429" r:id="rId37"/>
    <p:sldId id="430" r:id="rId38"/>
    <p:sldId id="431" r:id="rId39"/>
    <p:sldId id="432" r:id="rId40"/>
    <p:sldId id="433" r:id="rId41"/>
    <p:sldId id="434" r:id="rId42"/>
    <p:sldId id="435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3" r:id="rId51"/>
    <p:sldId id="444" r:id="rId52"/>
    <p:sldId id="445" r:id="rId53"/>
    <p:sldId id="446" r:id="rId54"/>
    <p:sldId id="447" r:id="rId5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4104" userDrawn="1">
          <p15:clr>
            <a:srgbClr val="A4A3A4"/>
          </p15:clr>
        </p15:guide>
        <p15:guide id="4" pos="2808" userDrawn="1">
          <p15:clr>
            <a:srgbClr val="A4A3A4"/>
          </p15:clr>
        </p15:guide>
        <p15:guide id="5" pos="3264" userDrawn="1">
          <p15:clr>
            <a:srgbClr val="A4A3A4"/>
          </p15:clr>
        </p15:guide>
        <p15:guide id="6" orient="horz" pos="5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2C7"/>
    <a:srgbClr val="3DDF35"/>
    <a:srgbClr val="F1C659"/>
    <a:srgbClr val="42FCE6"/>
    <a:srgbClr val="FCF274"/>
    <a:srgbClr val="AE9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176" y="-2088"/>
      </p:cViewPr>
      <p:guideLst>
        <p:guide orient="horz" pos="768"/>
        <p:guide pos="192"/>
        <p:guide pos="4104"/>
        <p:guide pos="2808"/>
        <p:guide pos="3264"/>
        <p:guide orient="horz" pos="5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03C2F-2DED-4598-B37B-4AA73341669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F5634-0832-4074-BB45-FBB9870C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13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101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267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810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303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8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654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049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595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431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960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728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642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6631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74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179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5891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9441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626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2327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452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5354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53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191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651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145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3545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2303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105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1204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2892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7687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9976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40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2579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5713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284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167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2320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0058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9072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4129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4224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236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758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29426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2382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0218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22506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466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589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860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294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14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407" y="1973553"/>
            <a:ext cx="7053943" cy="1361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4814" y="3600043"/>
            <a:ext cx="5809129" cy="16235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4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9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1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6598" y="254416"/>
            <a:ext cx="1867220" cy="54206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4938" y="254416"/>
            <a:ext cx="5463348" cy="54206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9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6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44" y="4082402"/>
            <a:ext cx="7053943" cy="1261780"/>
          </a:xfrm>
        </p:spPr>
        <p:txBody>
          <a:bodyPr anchor="t"/>
          <a:lstStyle>
            <a:lvl1pPr algn="l">
              <a:defRPr sz="363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544" y="2692680"/>
            <a:ext cx="7053943" cy="1389722"/>
          </a:xfrm>
        </p:spPr>
        <p:txBody>
          <a:bodyPr anchor="b"/>
          <a:lstStyle>
            <a:lvl1pPr marL="0" indent="0">
              <a:buNone/>
              <a:defRPr sz="1815">
                <a:solidFill>
                  <a:schemeClr val="tx1">
                    <a:tint val="75000"/>
                  </a:schemeClr>
                </a:solidFill>
              </a:defRPr>
            </a:lvl1pPr>
            <a:lvl2pPr marL="414955" indent="0">
              <a:buNone/>
              <a:defRPr sz="1634">
                <a:solidFill>
                  <a:schemeClr val="tx1">
                    <a:tint val="75000"/>
                  </a:schemeClr>
                </a:solidFill>
              </a:defRPr>
            </a:lvl2pPr>
            <a:lvl3pPr marL="82990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3pPr>
            <a:lvl4pPr marL="124486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65981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207477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48972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904683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331963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0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38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8534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3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22076"/>
            <a:ext cx="3666725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938" y="2014730"/>
            <a:ext cx="3666725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15653" y="1422076"/>
            <a:ext cx="3668166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5653" y="2014730"/>
            <a:ext cx="3668166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7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1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38" y="252944"/>
            <a:ext cx="2730234" cy="1076483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583" y="252944"/>
            <a:ext cx="4639235" cy="5422124"/>
          </a:xfrm>
        </p:spPr>
        <p:txBody>
          <a:bodyPr/>
          <a:lstStyle>
            <a:lvl1pPr>
              <a:defRPr sz="2904"/>
            </a:lvl1pPr>
            <a:lvl2pPr>
              <a:defRPr sz="2541"/>
            </a:lvl2pPr>
            <a:lvl3pPr>
              <a:defRPr sz="2178"/>
            </a:lvl3pPr>
            <a:lvl4pPr>
              <a:defRPr sz="1815"/>
            </a:lvl4pPr>
            <a:lvl5pPr>
              <a:defRPr sz="1815"/>
            </a:lvl5pPr>
            <a:lvl6pPr>
              <a:defRPr sz="1815"/>
            </a:lvl6pPr>
            <a:lvl7pPr>
              <a:defRPr sz="1815"/>
            </a:lvl7pPr>
            <a:lvl8pPr>
              <a:defRPr sz="1815"/>
            </a:lvl8pPr>
            <a:lvl9pPr>
              <a:defRPr sz="1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938" y="1329428"/>
            <a:ext cx="2730234" cy="4345640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6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614" y="4447111"/>
            <a:ext cx="4979254" cy="525007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6614" y="567654"/>
            <a:ext cx="4979254" cy="3811810"/>
          </a:xfrm>
        </p:spPr>
        <p:txBody>
          <a:bodyPr/>
          <a:lstStyle>
            <a:lvl1pPr marL="0" indent="0">
              <a:buNone/>
              <a:defRPr sz="2904"/>
            </a:lvl1pPr>
            <a:lvl2pPr marL="414955" indent="0">
              <a:buNone/>
              <a:defRPr sz="2541"/>
            </a:lvl2pPr>
            <a:lvl3pPr marL="829909" indent="0">
              <a:buNone/>
              <a:defRPr sz="2178"/>
            </a:lvl3pPr>
            <a:lvl4pPr marL="1244864" indent="0">
              <a:buNone/>
              <a:defRPr sz="1815"/>
            </a:lvl4pPr>
            <a:lvl5pPr marL="1659819" indent="0">
              <a:buNone/>
              <a:defRPr sz="1815"/>
            </a:lvl5pPr>
            <a:lvl6pPr marL="2074774" indent="0">
              <a:buNone/>
              <a:defRPr sz="1815"/>
            </a:lvl6pPr>
            <a:lvl7pPr marL="2489728" indent="0">
              <a:buNone/>
              <a:defRPr sz="1815"/>
            </a:lvl7pPr>
            <a:lvl8pPr marL="2904683" indent="0">
              <a:buNone/>
              <a:defRPr sz="1815"/>
            </a:lvl8pPr>
            <a:lvl9pPr marL="3319638" indent="0">
              <a:buNone/>
              <a:defRPr sz="181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6614" y="4972118"/>
            <a:ext cx="4979254" cy="745597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8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938" y="254415"/>
            <a:ext cx="7468881" cy="105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82371"/>
            <a:ext cx="7468881" cy="419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938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5409" y="5888306"/>
            <a:ext cx="2627939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7442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4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829909" rtl="0" eaLnBrk="1" latinLnBrk="0" hangingPunct="1">
        <a:spcBef>
          <a:spcPct val="0"/>
        </a:spcBef>
        <a:buNone/>
        <a:defRPr sz="39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16" indent="-311216" algn="l" defTabSz="829909" rtl="0" eaLnBrk="1" latinLnBrk="0" hangingPunct="1">
        <a:spcBef>
          <a:spcPct val="20000"/>
        </a:spcBef>
        <a:buFont typeface="Arial" pitchFamily="34" charset="0"/>
        <a:buChar char="•"/>
        <a:defRPr sz="2904" kern="1200">
          <a:solidFill>
            <a:schemeClr val="tx1"/>
          </a:solidFill>
          <a:latin typeface="+mn-lt"/>
          <a:ea typeface="+mn-ea"/>
          <a:cs typeface="+mn-cs"/>
        </a:defRPr>
      </a:lvl1pPr>
      <a:lvl2pPr marL="674301" indent="-259347" algn="l" defTabSz="829909" rtl="0" eaLnBrk="1" latinLnBrk="0" hangingPunct="1">
        <a:spcBef>
          <a:spcPct val="20000"/>
        </a:spcBef>
        <a:buFont typeface="Arial" pitchFamily="34" charset="0"/>
        <a:buChar char="–"/>
        <a:defRPr sz="2541" kern="1200">
          <a:solidFill>
            <a:schemeClr val="tx1"/>
          </a:solidFill>
          <a:latin typeface="+mn-lt"/>
          <a:ea typeface="+mn-ea"/>
          <a:cs typeface="+mn-cs"/>
        </a:defRPr>
      </a:lvl2pPr>
      <a:lvl3pPr marL="1037387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2178" kern="1200">
          <a:solidFill>
            <a:schemeClr val="tx1"/>
          </a:solidFill>
          <a:latin typeface="+mn-lt"/>
          <a:ea typeface="+mn-ea"/>
          <a:cs typeface="+mn-cs"/>
        </a:defRPr>
      </a:lvl3pPr>
      <a:lvl4pPr marL="1452342" indent="-207477" algn="l" defTabSz="829909" rtl="0" eaLnBrk="1" latinLnBrk="0" hangingPunct="1">
        <a:spcBef>
          <a:spcPct val="20000"/>
        </a:spcBef>
        <a:buFont typeface="Arial" pitchFamily="34" charset="0"/>
        <a:buChar char="–"/>
        <a:defRPr sz="1815" kern="1200">
          <a:solidFill>
            <a:schemeClr val="tx1"/>
          </a:solidFill>
          <a:latin typeface="+mn-lt"/>
          <a:ea typeface="+mn-ea"/>
          <a:cs typeface="+mn-cs"/>
        </a:defRPr>
      </a:lvl4pPr>
      <a:lvl5pPr marL="1867296" indent="-207477" algn="l" defTabSz="829909" rtl="0" eaLnBrk="1" latinLnBrk="0" hangingPunct="1">
        <a:spcBef>
          <a:spcPct val="20000"/>
        </a:spcBef>
        <a:buFont typeface="Arial" pitchFamily="34" charset="0"/>
        <a:buChar char="»"/>
        <a:defRPr sz="1815" kern="1200">
          <a:solidFill>
            <a:schemeClr val="tx1"/>
          </a:solidFill>
          <a:latin typeface="+mn-lt"/>
          <a:ea typeface="+mn-ea"/>
          <a:cs typeface="+mn-cs"/>
        </a:defRPr>
      </a:lvl5pPr>
      <a:lvl6pPr marL="2282251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6pPr>
      <a:lvl7pPr marL="2697206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7pPr>
      <a:lvl8pPr marL="3112160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8pPr>
      <a:lvl9pPr marL="3527115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1pPr>
      <a:lvl2pPr marL="414955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2pPr>
      <a:lvl3pPr marL="82990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3pPr>
      <a:lvl4pPr marL="124486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4pPr>
      <a:lvl5pPr marL="165981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5pPr>
      <a:lvl6pPr marL="207477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6pPr>
      <a:lvl7pPr marL="248972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7pPr>
      <a:lvl8pPr marL="2904683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8pPr>
      <a:lvl9pPr marL="331963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342479" y="204279"/>
            <a:ext cx="6173041" cy="6624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به نام خالق هستی</a:t>
            </a: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این کتاب به همت موسسه فرهنگی آموزشی الوند قله افتخار آموزش تألیف گردیده است.</a:t>
            </a:r>
          </a:p>
          <a:p>
            <a:pPr algn="ct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عنوان کتاب: دفتر مشق کلاس اول 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نام نویسنده و جمع آوری کننده: سمانه یوسفی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طراح قالب صفحه: معصومه توانگر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صفحه آرایی: معصومه توانگر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تایپ: معصومه توانگر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طراح جلد: مهدیه اکبری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مصحح: سمانه یوسفی</a:t>
            </a:r>
          </a:p>
          <a:p>
            <a:pPr algn="ct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کلیه حقوق مادی و معنوی این اثر متعلق به موسسه فرهنگی آموزشی الوند قله افتخار آموزش است و هر گونه کپی برداری از آن شرعاً و قانوناً مجاز نمی باشد. </a:t>
            </a: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محصولات دیگر:</a:t>
            </a:r>
          </a:p>
          <a:p>
            <a:pPr algn="just" rtl="1">
              <a:lnSpc>
                <a:spcPct val="150000"/>
              </a:lnSpc>
            </a:pPr>
            <a:endParaRPr lang="en-US" sz="1200" b="1" dirty="0"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  <p:pic>
        <p:nvPicPr>
          <p:cNvPr id="3" name="Picture 2" descr="A logo with a mountain and text&#10;&#10;AI-generated content may be incorrect.">
            <a:extLst>
              <a:ext uri="{FF2B5EF4-FFF2-40B4-BE49-F238E27FC236}">
                <a16:creationId xmlns:a16="http://schemas.microsoft.com/office/drawing/2014/main" id="{D0794BA6-F470-7F91-15DA-7E9FDA177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629" y="115990"/>
            <a:ext cx="796892" cy="79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oster with cartoon characters&#10;&#10;AI-generated content may be incorrect.">
            <a:extLst>
              <a:ext uri="{FF2B5EF4-FFF2-40B4-BE49-F238E27FC236}">
                <a16:creationId xmlns:a16="http://schemas.microsoft.com/office/drawing/2014/main" id="{7CB9ADA5-8F4E-471D-A37D-A68D8A65E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68" y="6312205"/>
            <a:ext cx="947302" cy="1338942"/>
          </a:xfrm>
          <a:prstGeom prst="rect">
            <a:avLst/>
          </a:prstGeom>
        </p:spPr>
      </p:pic>
      <p:pic>
        <p:nvPicPr>
          <p:cNvPr id="11" name="Picture 10" descr="A screenshot of a game&#10;&#10;AI-generated content may be incorrect.">
            <a:extLst>
              <a:ext uri="{FF2B5EF4-FFF2-40B4-BE49-F238E27FC236}">
                <a16:creationId xmlns:a16="http://schemas.microsoft.com/office/drawing/2014/main" id="{0B60226F-5A27-F435-C1E1-3B90380D6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97" y="6318555"/>
            <a:ext cx="945507" cy="1317521"/>
          </a:xfrm>
          <a:prstGeom prst="rect">
            <a:avLst/>
          </a:prstGeom>
        </p:spPr>
      </p:pic>
      <p:pic>
        <p:nvPicPr>
          <p:cNvPr id="13" name="Picture 12" descr="A cartoon character on a pink background&#10;&#10;AI-generated content may be incorrect.">
            <a:extLst>
              <a:ext uri="{FF2B5EF4-FFF2-40B4-BE49-F238E27FC236}">
                <a16:creationId xmlns:a16="http://schemas.microsoft.com/office/drawing/2014/main" id="{B279BCF2-E05E-F943-3A3D-2B06083A1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68" y="7883115"/>
            <a:ext cx="947302" cy="1338942"/>
          </a:xfrm>
          <a:prstGeom prst="rect">
            <a:avLst/>
          </a:prstGeom>
        </p:spPr>
      </p:pic>
      <p:pic>
        <p:nvPicPr>
          <p:cNvPr id="15" name="Picture 14" descr="A cartoon of a child holding a number&#10;&#10;AI-generated content may be incorrect.">
            <a:extLst>
              <a:ext uri="{FF2B5EF4-FFF2-40B4-BE49-F238E27FC236}">
                <a16:creationId xmlns:a16="http://schemas.microsoft.com/office/drawing/2014/main" id="{F3A825B4-B817-995F-F200-CD08FF5F6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47" y="7883115"/>
            <a:ext cx="947302" cy="1338942"/>
          </a:xfrm>
          <a:prstGeom prst="rect">
            <a:avLst/>
          </a:prstGeom>
        </p:spPr>
      </p:pic>
      <p:pic>
        <p:nvPicPr>
          <p:cNvPr id="17" name="Picture 1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9E32611-93B4-4566-1630-AC0D2B1FB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3" y="7883115"/>
            <a:ext cx="947302" cy="1338942"/>
          </a:xfrm>
          <a:prstGeom prst="rect">
            <a:avLst/>
          </a:prstGeom>
        </p:spPr>
      </p:pic>
      <p:pic>
        <p:nvPicPr>
          <p:cNvPr id="19" name="Picture 18" descr="A cartoon animal on a hot air balloon&#10;&#10;AI-generated content may be incorrect.">
            <a:extLst>
              <a:ext uri="{FF2B5EF4-FFF2-40B4-BE49-F238E27FC236}">
                <a16:creationId xmlns:a16="http://schemas.microsoft.com/office/drawing/2014/main" id="{0D164E27-2518-85B7-C486-60E886F6F4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01" y="6324905"/>
            <a:ext cx="947302" cy="1338942"/>
          </a:xfrm>
          <a:prstGeom prst="rect">
            <a:avLst/>
          </a:prstGeom>
        </p:spPr>
      </p:pic>
      <p:pic>
        <p:nvPicPr>
          <p:cNvPr id="21" name="Picture 20" descr="Cartoon animals reading books in a field&#10;&#10;AI-generated content may be incorrect.">
            <a:extLst>
              <a:ext uri="{FF2B5EF4-FFF2-40B4-BE49-F238E27FC236}">
                <a16:creationId xmlns:a16="http://schemas.microsoft.com/office/drawing/2014/main" id="{E61380F5-2159-E1A8-1538-A6629CE945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63" y="7213644"/>
            <a:ext cx="945938" cy="133894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88ABE5-57E2-DD94-9341-1D7E9E049539}"/>
              </a:ext>
            </a:extLst>
          </p:cNvPr>
          <p:cNvSpPr/>
          <p:nvPr/>
        </p:nvSpPr>
        <p:spPr>
          <a:xfrm>
            <a:off x="1425468" y="631220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9B7B0F-E846-4A8D-BCC4-6820E7275AC4}"/>
              </a:ext>
            </a:extLst>
          </p:cNvPr>
          <p:cNvSpPr/>
          <p:nvPr/>
        </p:nvSpPr>
        <p:spPr>
          <a:xfrm>
            <a:off x="2494172" y="6303484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B8875E-9826-55DF-9B3E-D2A249463FB5}"/>
              </a:ext>
            </a:extLst>
          </p:cNvPr>
          <p:cNvSpPr/>
          <p:nvPr/>
        </p:nvSpPr>
        <p:spPr>
          <a:xfrm>
            <a:off x="3643793" y="6324706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BE5A33-73C0-F48E-F6E3-A6740EE61A41}"/>
              </a:ext>
            </a:extLst>
          </p:cNvPr>
          <p:cNvSpPr/>
          <p:nvPr/>
        </p:nvSpPr>
        <p:spPr>
          <a:xfrm>
            <a:off x="1402410" y="788311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40C5ED-DF39-0D9C-2D2D-D1321346538E}"/>
              </a:ext>
            </a:extLst>
          </p:cNvPr>
          <p:cNvSpPr/>
          <p:nvPr/>
        </p:nvSpPr>
        <p:spPr>
          <a:xfrm>
            <a:off x="2490560" y="788311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315166-8B8B-397F-B672-54956FCB8689}"/>
              </a:ext>
            </a:extLst>
          </p:cNvPr>
          <p:cNvSpPr/>
          <p:nvPr/>
        </p:nvSpPr>
        <p:spPr>
          <a:xfrm>
            <a:off x="3651695" y="788311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6EE6FD-38BE-909B-9DCD-D33608F3BDD8}"/>
              </a:ext>
            </a:extLst>
          </p:cNvPr>
          <p:cNvSpPr/>
          <p:nvPr/>
        </p:nvSpPr>
        <p:spPr>
          <a:xfrm>
            <a:off x="4959563" y="7213644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51C939-3B24-3562-7F4E-AF436704AFF6}"/>
              </a:ext>
            </a:extLst>
          </p:cNvPr>
          <p:cNvCxnSpPr>
            <a:cxnSpLocks/>
          </p:cNvCxnSpPr>
          <p:nvPr/>
        </p:nvCxnSpPr>
        <p:spPr>
          <a:xfrm flipH="1">
            <a:off x="1586443" y="1882140"/>
            <a:ext cx="3373120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8C230C-BE9C-14FA-7C91-E33893547A93}"/>
              </a:ext>
            </a:extLst>
          </p:cNvPr>
          <p:cNvCxnSpPr>
            <a:cxnSpLocks/>
          </p:cNvCxnSpPr>
          <p:nvPr/>
        </p:nvCxnSpPr>
        <p:spPr>
          <a:xfrm flipH="1">
            <a:off x="1650908" y="3982720"/>
            <a:ext cx="36200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7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348254" y="53868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4926518" y="53865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8265A88-4139-98BE-E8AD-78FC1D9DEA8A}"/>
              </a:ext>
            </a:extLst>
          </p:cNvPr>
          <p:cNvSpPr/>
          <p:nvPr/>
        </p:nvSpPr>
        <p:spPr>
          <a:xfrm>
            <a:off x="4496936" y="53868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37673D-7D5E-4D9E-F5AE-040E62ED2B06}"/>
              </a:ext>
            </a:extLst>
          </p:cNvPr>
          <p:cNvSpPr/>
          <p:nvPr/>
        </p:nvSpPr>
        <p:spPr>
          <a:xfrm>
            <a:off x="4075200" y="53865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348254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4926518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4969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529679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107943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567169" y="280731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145433" y="280698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715851" y="280731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5172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0954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381282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4959546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C01B932-38EC-279E-3FDE-24EED3B5B1D1}"/>
              </a:ext>
            </a:extLst>
          </p:cNvPr>
          <p:cNvSpPr/>
          <p:nvPr/>
        </p:nvSpPr>
        <p:spPr>
          <a:xfrm>
            <a:off x="4529964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4773660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4351924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58C32B3-B8E5-9021-EF73-50EFCA78D730}"/>
              </a:ext>
            </a:extLst>
          </p:cNvPr>
          <p:cNvSpPr/>
          <p:nvPr/>
        </p:nvSpPr>
        <p:spPr>
          <a:xfrm>
            <a:off x="3922342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73F0B1F-98DF-E82A-DB4B-EE6DAD02EE58}"/>
              </a:ext>
            </a:extLst>
          </p:cNvPr>
          <p:cNvSpPr/>
          <p:nvPr/>
        </p:nvSpPr>
        <p:spPr>
          <a:xfrm>
            <a:off x="3500606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4B4522F-D5AB-9197-5535-0E1742939F2E}"/>
              </a:ext>
            </a:extLst>
          </p:cNvPr>
          <p:cNvSpPr/>
          <p:nvPr/>
        </p:nvSpPr>
        <p:spPr>
          <a:xfrm>
            <a:off x="3071024" y="197054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EEB7587-E75B-9DA7-BAB4-D81E3864B8C0}"/>
              </a:ext>
            </a:extLst>
          </p:cNvPr>
          <p:cNvSpPr/>
          <p:nvPr/>
        </p:nvSpPr>
        <p:spPr>
          <a:xfrm>
            <a:off x="2649288" y="197021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63E70B9-0F9A-B8F1-C73A-C3CEE7944898}"/>
              </a:ext>
            </a:extLst>
          </p:cNvPr>
          <p:cNvSpPr/>
          <p:nvPr/>
        </p:nvSpPr>
        <p:spPr>
          <a:xfrm>
            <a:off x="2219706" y="197054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46724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04550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13309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 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   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4748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558209" y="53881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513647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538754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5117018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6874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529679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107943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433819" y="282636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012083" y="282603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582501" y="282636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5172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0954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381282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4959546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C01B932-38EC-279E-3FDE-24EED3B5B1D1}"/>
              </a:ext>
            </a:extLst>
          </p:cNvPr>
          <p:cNvSpPr/>
          <p:nvPr/>
        </p:nvSpPr>
        <p:spPr>
          <a:xfrm>
            <a:off x="4529964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5449935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5028199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56249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14075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44E3F2F-849A-A85B-2664-2B35687AD988}"/>
              </a:ext>
            </a:extLst>
          </p:cNvPr>
          <p:cNvSpPr/>
          <p:nvPr/>
        </p:nvSpPr>
        <p:spPr>
          <a:xfrm>
            <a:off x="4669563" y="370873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08247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اَدَب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 داد.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974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اَدَب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 داد.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558209" y="53881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513647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453029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5031293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6112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529679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107943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480242" y="28352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058506" y="28348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628924" y="28352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5172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0954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752757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5331021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C01B932-38EC-279E-3FDE-24EED3B5B1D1}"/>
              </a:ext>
            </a:extLst>
          </p:cNvPr>
          <p:cNvSpPr/>
          <p:nvPr/>
        </p:nvSpPr>
        <p:spPr>
          <a:xfrm>
            <a:off x="4669563" y="45501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5773785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5352049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56249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14075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44E3F2F-849A-A85B-2664-2B35687AD988}"/>
              </a:ext>
            </a:extLst>
          </p:cNvPr>
          <p:cNvSpPr/>
          <p:nvPr/>
        </p:nvSpPr>
        <p:spPr>
          <a:xfrm>
            <a:off x="4669563" y="370873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1DD3EC4-DE3A-EF5D-2AA0-C6F51046C59C}"/>
              </a:ext>
            </a:extLst>
          </p:cNvPr>
          <p:cNvSpPr/>
          <p:nvPr/>
        </p:nvSpPr>
        <p:spPr>
          <a:xfrm>
            <a:off x="468673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5A6CAC9-BCA0-6EFC-B9C0-95F23A020042}"/>
              </a:ext>
            </a:extLst>
          </p:cNvPr>
          <p:cNvSpPr/>
          <p:nvPr/>
        </p:nvSpPr>
        <p:spPr>
          <a:xfrm>
            <a:off x="4264997" y="538753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96EAEC0-B270-D9D9-414F-5FA49CD58593}"/>
              </a:ext>
            </a:extLst>
          </p:cNvPr>
          <p:cNvSpPr/>
          <p:nvPr/>
        </p:nvSpPr>
        <p:spPr>
          <a:xfrm>
            <a:off x="4182790" y="6245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F05CC5D-77B7-788C-B7D9-AB0C1C7948D3}"/>
              </a:ext>
            </a:extLst>
          </p:cNvPr>
          <p:cNvSpPr/>
          <p:nvPr/>
        </p:nvSpPr>
        <p:spPr>
          <a:xfrm>
            <a:off x="4717708" y="70916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5197D36-CB10-16E7-9123-05BB9C0ACD56}"/>
              </a:ext>
            </a:extLst>
          </p:cNvPr>
          <p:cNvSpPr/>
          <p:nvPr/>
        </p:nvSpPr>
        <p:spPr>
          <a:xfrm>
            <a:off x="4288434" y="71001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C82FE68-6228-3CAA-B29F-9325228224CE}"/>
              </a:ext>
            </a:extLst>
          </p:cNvPr>
          <p:cNvSpPr/>
          <p:nvPr/>
        </p:nvSpPr>
        <p:spPr>
          <a:xfrm>
            <a:off x="4359212" y="796810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A0A1217-BF2C-FF6D-DB50-FECC46FA3F78}"/>
              </a:ext>
            </a:extLst>
          </p:cNvPr>
          <p:cNvSpPr/>
          <p:nvPr/>
        </p:nvSpPr>
        <p:spPr>
          <a:xfrm>
            <a:off x="3937476" y="7967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EC0CF62-4FEF-1E3F-45AC-320E50EC077A}"/>
              </a:ext>
            </a:extLst>
          </p:cNvPr>
          <p:cNvSpPr/>
          <p:nvPr/>
        </p:nvSpPr>
        <p:spPr>
          <a:xfrm>
            <a:off x="3514427" y="795763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4D0518C-790D-727C-817F-20FA75581874}"/>
              </a:ext>
            </a:extLst>
          </p:cNvPr>
          <p:cNvSpPr/>
          <p:nvPr/>
        </p:nvSpPr>
        <p:spPr>
          <a:xfrm>
            <a:off x="3085153" y="79660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37BB908-A790-D95A-BA55-A6ADB683B8A7}"/>
              </a:ext>
            </a:extLst>
          </p:cNvPr>
          <p:cNvSpPr/>
          <p:nvPr/>
        </p:nvSpPr>
        <p:spPr>
          <a:xfrm>
            <a:off x="2656312" y="7967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9DD4B74-8794-1BF8-5DC0-6576BA6B6B3E}"/>
              </a:ext>
            </a:extLst>
          </p:cNvPr>
          <p:cNvSpPr/>
          <p:nvPr/>
        </p:nvSpPr>
        <p:spPr>
          <a:xfrm>
            <a:off x="2234576" y="79674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6397ED3-D6E2-6C71-B00E-5208B5C4B264}"/>
              </a:ext>
            </a:extLst>
          </p:cNvPr>
          <p:cNvSpPr/>
          <p:nvPr/>
        </p:nvSpPr>
        <p:spPr>
          <a:xfrm>
            <a:off x="1811527" y="795730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85B20CB-8D4E-6DF3-17FA-4B881518FF59}"/>
              </a:ext>
            </a:extLst>
          </p:cNvPr>
          <p:cNvSpPr/>
          <p:nvPr/>
        </p:nvSpPr>
        <p:spPr>
          <a:xfrm>
            <a:off x="1382253" y="796577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E96245B-C1FD-77CC-3217-C537344A5217}"/>
              </a:ext>
            </a:extLst>
          </p:cNvPr>
          <p:cNvSpPr/>
          <p:nvPr/>
        </p:nvSpPr>
        <p:spPr>
          <a:xfrm>
            <a:off x="953568" y="797503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201680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1650573" y="561552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cs typeface="B Koodak" panose="00000700000000000000" pitchFamily="2" charset="-78"/>
              </a:rPr>
              <a:t>عزیزم املا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161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آب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آب  داد.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809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494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036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   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آدَم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آمـَد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 آمـَد.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بــادام  داد. 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437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067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آمـَـد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آدَم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672509" y="53881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525077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557804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5145593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7255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653504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231768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453029" y="28049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031293" y="28046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596679" y="197710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6696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2478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752757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5331021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5453029" y="197644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5031293" y="197612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56249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14075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F05CC5D-77B7-788C-B7D9-AB0C1C7948D3}"/>
              </a:ext>
            </a:extLst>
          </p:cNvPr>
          <p:cNvSpPr/>
          <p:nvPr/>
        </p:nvSpPr>
        <p:spPr>
          <a:xfrm>
            <a:off x="4717708" y="70916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C82FE68-6228-3CAA-B29F-9325228224CE}"/>
              </a:ext>
            </a:extLst>
          </p:cNvPr>
          <p:cNvSpPr/>
          <p:nvPr/>
        </p:nvSpPr>
        <p:spPr>
          <a:xfrm>
            <a:off x="5479716" y="881352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A0A1217-BF2C-FF6D-DB50-FECC46FA3F78}"/>
              </a:ext>
            </a:extLst>
          </p:cNvPr>
          <p:cNvSpPr/>
          <p:nvPr/>
        </p:nvSpPr>
        <p:spPr>
          <a:xfrm>
            <a:off x="5057980" y="881320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EC0CF62-4FEF-1E3F-45AC-320E50EC077A}"/>
              </a:ext>
            </a:extLst>
          </p:cNvPr>
          <p:cNvSpPr/>
          <p:nvPr/>
        </p:nvSpPr>
        <p:spPr>
          <a:xfrm>
            <a:off x="4634931" y="880305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4D0518C-790D-727C-817F-20FA75581874}"/>
              </a:ext>
            </a:extLst>
          </p:cNvPr>
          <p:cNvSpPr/>
          <p:nvPr/>
        </p:nvSpPr>
        <p:spPr>
          <a:xfrm>
            <a:off x="4205657" y="88115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37BB908-A790-D95A-BA55-A6ADB683B8A7}"/>
              </a:ext>
            </a:extLst>
          </p:cNvPr>
          <p:cNvSpPr/>
          <p:nvPr/>
        </p:nvSpPr>
        <p:spPr>
          <a:xfrm>
            <a:off x="5456849" y="796817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9DD4B74-8794-1BF8-5DC0-6576BA6B6B3E}"/>
              </a:ext>
            </a:extLst>
          </p:cNvPr>
          <p:cNvSpPr/>
          <p:nvPr/>
        </p:nvSpPr>
        <p:spPr>
          <a:xfrm>
            <a:off x="5035113" y="796784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6397ED3-D6E2-6C71-B00E-5208B5C4B264}"/>
              </a:ext>
            </a:extLst>
          </p:cNvPr>
          <p:cNvSpPr/>
          <p:nvPr/>
        </p:nvSpPr>
        <p:spPr>
          <a:xfrm>
            <a:off x="4612064" y="795770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85B20CB-8D4E-6DF3-17FA-4B881518FF59}"/>
              </a:ext>
            </a:extLst>
          </p:cNvPr>
          <p:cNvSpPr/>
          <p:nvPr/>
        </p:nvSpPr>
        <p:spPr>
          <a:xfrm>
            <a:off x="4182790" y="796617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E91ED05-5E2F-35CB-DE1C-CA8FB34A89A5}"/>
              </a:ext>
            </a:extLst>
          </p:cNvPr>
          <p:cNvSpPr/>
          <p:nvPr/>
        </p:nvSpPr>
        <p:spPr>
          <a:xfrm>
            <a:off x="4911876" y="111207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365700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+  بــاد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+ داب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 + دام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+ مـَـد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 + مــاد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 + دام =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2747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   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آدامــس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6397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   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آدامــس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B210392-13AB-1853-1AD3-CF0E4AEA86E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DE4478B-3326-A0D3-A453-DA38D0D0DD06}"/>
              </a:ext>
            </a:extLst>
          </p:cNvPr>
          <p:cNvSpPr/>
          <p:nvPr/>
        </p:nvSpPr>
        <p:spPr>
          <a:xfrm>
            <a:off x="5457482" y="19788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EB39011-8FA9-0686-3188-2718C95F1F71}"/>
              </a:ext>
            </a:extLst>
          </p:cNvPr>
          <p:cNvSpPr/>
          <p:nvPr/>
        </p:nvSpPr>
        <p:spPr>
          <a:xfrm>
            <a:off x="5035746" y="19785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58A81D9-8799-FDCC-359C-51A2C0762CE6}"/>
              </a:ext>
            </a:extLst>
          </p:cNvPr>
          <p:cNvSpPr/>
          <p:nvPr/>
        </p:nvSpPr>
        <p:spPr>
          <a:xfrm>
            <a:off x="5457482" y="281733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96C5AD4-6110-51D5-E521-B9B44E91DF2B}"/>
              </a:ext>
            </a:extLst>
          </p:cNvPr>
          <p:cNvSpPr/>
          <p:nvPr/>
        </p:nvSpPr>
        <p:spPr>
          <a:xfrm>
            <a:off x="5036178" y="281701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71C9D22-FFA9-737B-C3B2-9627918475AA}"/>
              </a:ext>
            </a:extLst>
          </p:cNvPr>
          <p:cNvSpPr/>
          <p:nvPr/>
        </p:nvSpPr>
        <p:spPr>
          <a:xfrm>
            <a:off x="5271595" y="368413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043612F-5A2C-271F-0140-6E21104F8937}"/>
              </a:ext>
            </a:extLst>
          </p:cNvPr>
          <p:cNvSpPr/>
          <p:nvPr/>
        </p:nvSpPr>
        <p:spPr>
          <a:xfrm>
            <a:off x="4850291" y="368381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460FA5A-AF18-FD0B-0F2A-55D51080CEDB}"/>
              </a:ext>
            </a:extLst>
          </p:cNvPr>
          <p:cNvSpPr/>
          <p:nvPr/>
        </p:nvSpPr>
        <p:spPr>
          <a:xfrm>
            <a:off x="4433045" y="36849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375100F-4161-074D-CA07-803A95E7523B}"/>
              </a:ext>
            </a:extLst>
          </p:cNvPr>
          <p:cNvSpPr/>
          <p:nvPr/>
        </p:nvSpPr>
        <p:spPr>
          <a:xfrm>
            <a:off x="5271595" y="45381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C9451E7-D3C8-575F-D2E0-A734D466FBE2}"/>
              </a:ext>
            </a:extLst>
          </p:cNvPr>
          <p:cNvSpPr/>
          <p:nvPr/>
        </p:nvSpPr>
        <p:spPr>
          <a:xfrm>
            <a:off x="4850291" y="45378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AED6643-98DB-2A67-1546-A740498DAC56}"/>
              </a:ext>
            </a:extLst>
          </p:cNvPr>
          <p:cNvSpPr/>
          <p:nvPr/>
        </p:nvSpPr>
        <p:spPr>
          <a:xfrm>
            <a:off x="4433045" y="453897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1A501D3-C55A-8D81-D026-763EC31E8FC0}"/>
              </a:ext>
            </a:extLst>
          </p:cNvPr>
          <p:cNvSpPr/>
          <p:nvPr/>
        </p:nvSpPr>
        <p:spPr>
          <a:xfrm>
            <a:off x="5221632" y="53706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AFF672F-9B97-1BA7-C0CD-2E36F72A6479}"/>
              </a:ext>
            </a:extLst>
          </p:cNvPr>
          <p:cNvSpPr/>
          <p:nvPr/>
        </p:nvSpPr>
        <p:spPr>
          <a:xfrm>
            <a:off x="4800328" y="53703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259D806-C808-FE12-A516-82BD6736F862}"/>
              </a:ext>
            </a:extLst>
          </p:cNvPr>
          <p:cNvSpPr/>
          <p:nvPr/>
        </p:nvSpPr>
        <p:spPr>
          <a:xfrm>
            <a:off x="4383082" y="537141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ADAF0D0-ECA6-B9D3-9913-8199DE1B03C4}"/>
              </a:ext>
            </a:extLst>
          </p:cNvPr>
          <p:cNvSpPr/>
          <p:nvPr/>
        </p:nvSpPr>
        <p:spPr>
          <a:xfrm>
            <a:off x="3958527" y="537638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3036760-A1E7-CCFE-BDCA-472754FC716D}"/>
              </a:ext>
            </a:extLst>
          </p:cNvPr>
          <p:cNvSpPr/>
          <p:nvPr/>
        </p:nvSpPr>
        <p:spPr>
          <a:xfrm>
            <a:off x="3537223" y="537605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6FE2891-CBEE-4280-F239-897128B2C5F9}"/>
              </a:ext>
            </a:extLst>
          </p:cNvPr>
          <p:cNvSpPr/>
          <p:nvPr/>
        </p:nvSpPr>
        <p:spPr>
          <a:xfrm>
            <a:off x="5383557" y="624410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5ADD76A-9063-B3E1-A5A0-9E7CBFF2998E}"/>
              </a:ext>
            </a:extLst>
          </p:cNvPr>
          <p:cNvSpPr/>
          <p:nvPr/>
        </p:nvSpPr>
        <p:spPr>
          <a:xfrm>
            <a:off x="4962253" y="624377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36C1B93-EC25-B308-2BC2-8C9B7C3615D2}"/>
              </a:ext>
            </a:extLst>
          </p:cNvPr>
          <p:cNvSpPr/>
          <p:nvPr/>
        </p:nvSpPr>
        <p:spPr>
          <a:xfrm>
            <a:off x="4545007" y="62448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C41A3B9-B582-466A-F862-45F5E71B6EBC}"/>
              </a:ext>
            </a:extLst>
          </p:cNvPr>
          <p:cNvSpPr/>
          <p:nvPr/>
        </p:nvSpPr>
        <p:spPr>
          <a:xfrm>
            <a:off x="5248047" y="707048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897394E-CC23-7AF8-0D0E-E0B841EFD746}"/>
              </a:ext>
            </a:extLst>
          </p:cNvPr>
          <p:cNvSpPr/>
          <p:nvPr/>
        </p:nvSpPr>
        <p:spPr>
          <a:xfrm>
            <a:off x="4826743" y="707015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E4350D5-B97C-9804-E5DF-D666759A4573}"/>
              </a:ext>
            </a:extLst>
          </p:cNvPr>
          <p:cNvSpPr/>
          <p:nvPr/>
        </p:nvSpPr>
        <p:spPr>
          <a:xfrm>
            <a:off x="4409497" y="707126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13CEA9F-0D2B-A5A8-3BFD-302AA6E9FB33}"/>
              </a:ext>
            </a:extLst>
          </p:cNvPr>
          <p:cNvSpPr/>
          <p:nvPr/>
        </p:nvSpPr>
        <p:spPr>
          <a:xfrm>
            <a:off x="3981956" y="707688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E2F887A-3593-E5D3-2DC5-63EF3ABFFDFB}"/>
              </a:ext>
            </a:extLst>
          </p:cNvPr>
          <p:cNvSpPr/>
          <p:nvPr/>
        </p:nvSpPr>
        <p:spPr>
          <a:xfrm>
            <a:off x="5248047" y="795772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9BD4FF5-7D29-F6DC-73AB-1B6B69215974}"/>
              </a:ext>
            </a:extLst>
          </p:cNvPr>
          <p:cNvSpPr/>
          <p:nvPr/>
        </p:nvSpPr>
        <p:spPr>
          <a:xfrm>
            <a:off x="4826743" y="79573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5D17AAA-286F-FE57-E271-EC7423323C6D}"/>
              </a:ext>
            </a:extLst>
          </p:cNvPr>
          <p:cNvSpPr/>
          <p:nvPr/>
        </p:nvSpPr>
        <p:spPr>
          <a:xfrm>
            <a:off x="4409497" y="79585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82B6530-6028-2ECC-4390-62A628D30B56}"/>
              </a:ext>
            </a:extLst>
          </p:cNvPr>
          <p:cNvSpPr/>
          <p:nvPr/>
        </p:nvSpPr>
        <p:spPr>
          <a:xfrm>
            <a:off x="3981956" y="796412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11C9857-0914-3A81-7EFC-5B0C132AA86B}"/>
              </a:ext>
            </a:extLst>
          </p:cNvPr>
          <p:cNvSpPr/>
          <p:nvPr/>
        </p:nvSpPr>
        <p:spPr>
          <a:xfrm>
            <a:off x="5038549" y="882152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1956C09-7E15-98C2-5A34-D6BA327CCE55}"/>
              </a:ext>
            </a:extLst>
          </p:cNvPr>
          <p:cNvSpPr/>
          <p:nvPr/>
        </p:nvSpPr>
        <p:spPr>
          <a:xfrm>
            <a:off x="4617245" y="882120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570BF36-7694-513A-8077-AA7EA81A2C3D}"/>
              </a:ext>
            </a:extLst>
          </p:cNvPr>
          <p:cNvSpPr/>
          <p:nvPr/>
        </p:nvSpPr>
        <p:spPr>
          <a:xfrm>
            <a:off x="4199999" y="882230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29B0262-6160-86AA-909D-F937FD67616B}"/>
              </a:ext>
            </a:extLst>
          </p:cNvPr>
          <p:cNvSpPr/>
          <p:nvPr/>
        </p:nvSpPr>
        <p:spPr>
          <a:xfrm>
            <a:off x="3775444" y="88272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CB154B6-247D-42FA-996E-35F01C626C65}"/>
              </a:ext>
            </a:extLst>
          </p:cNvPr>
          <p:cNvSpPr/>
          <p:nvPr/>
        </p:nvSpPr>
        <p:spPr>
          <a:xfrm>
            <a:off x="3354140" y="88269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94716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705100" y="691841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 زیبا بنویس، صداکشی کن و بلند بخوان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E86573-4ABF-CCB3-823C-1FFD6E44B076}"/>
              </a:ext>
            </a:extLst>
          </p:cNvPr>
          <p:cNvSpPr txBox="1"/>
          <p:nvPr/>
        </p:nvSpPr>
        <p:spPr>
          <a:xfrm>
            <a:off x="273229" y="696589"/>
            <a:ext cx="624840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بـــوم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7566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بــودَم</a:t>
            </a: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مـَـســمــوم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بـَـدبــو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 زیبا بنویس، صداکشی کن و بلند بخوان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729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دامــاد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بــادام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آمـَـد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اَسـَـد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داس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دلبندم با کلمات زیر جمله بساز.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570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         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بــاب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ــا  بــا           آمـَـد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دامــاد  بــا بــابــا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ـَـبـَـد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بــابــا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اَســبــاب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دامــاد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 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دلبندم در جای خالی یک کلمه بنویس.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8FEA725-DB3E-3CF1-6157-B564E105528C}"/>
              </a:ext>
            </a:extLst>
          </p:cNvPr>
          <p:cNvSpPr txBox="1"/>
          <p:nvPr/>
        </p:nvSpPr>
        <p:spPr>
          <a:xfrm>
            <a:off x="1952625" y="3708194"/>
            <a:ext cx="459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به تعداد بخش های هر کلمه از دایره ها رنگ بزن.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5C88C72E-56B0-71AB-40AA-127092DCE31A}"/>
              </a:ext>
            </a:extLst>
          </p:cNvPr>
          <p:cNvSpPr/>
          <p:nvPr/>
        </p:nvSpPr>
        <p:spPr>
          <a:xfrm>
            <a:off x="5377545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474A05CE-DFD4-306D-6717-B5843ED64B82}"/>
              </a:ext>
            </a:extLst>
          </p:cNvPr>
          <p:cNvSpPr/>
          <p:nvPr/>
        </p:nvSpPr>
        <p:spPr>
          <a:xfrm>
            <a:off x="4947604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9190CF1D-DD8F-953C-DC69-CFD695447C2F}"/>
              </a:ext>
            </a:extLst>
          </p:cNvPr>
          <p:cNvSpPr/>
          <p:nvPr/>
        </p:nvSpPr>
        <p:spPr>
          <a:xfrm>
            <a:off x="4520592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C339FD9A-E28E-79D5-3CE5-8C32308A36C0}"/>
              </a:ext>
            </a:extLst>
          </p:cNvPr>
          <p:cNvSpPr/>
          <p:nvPr/>
        </p:nvSpPr>
        <p:spPr>
          <a:xfrm>
            <a:off x="4090651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B82A6221-BA3B-BB64-5B96-F02C0874BC8D}"/>
              </a:ext>
            </a:extLst>
          </p:cNvPr>
          <p:cNvSpPr/>
          <p:nvPr/>
        </p:nvSpPr>
        <p:spPr>
          <a:xfrm>
            <a:off x="5377545" y="53730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561D6C69-8920-D9CB-9678-ECE83B901165}"/>
              </a:ext>
            </a:extLst>
          </p:cNvPr>
          <p:cNvSpPr/>
          <p:nvPr/>
        </p:nvSpPr>
        <p:spPr>
          <a:xfrm>
            <a:off x="4947604" y="53730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93F06B26-25EA-B89F-5668-FAA8C3F3D21B}"/>
              </a:ext>
            </a:extLst>
          </p:cNvPr>
          <p:cNvSpPr/>
          <p:nvPr/>
        </p:nvSpPr>
        <p:spPr>
          <a:xfrm>
            <a:off x="4520592" y="53730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735E39EF-502F-5B74-03B0-5205050E0BBE}"/>
              </a:ext>
            </a:extLst>
          </p:cNvPr>
          <p:cNvSpPr/>
          <p:nvPr/>
        </p:nvSpPr>
        <p:spPr>
          <a:xfrm>
            <a:off x="5131037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982A6D26-8B86-F28E-5CA5-6A81269F858E}"/>
              </a:ext>
            </a:extLst>
          </p:cNvPr>
          <p:cNvSpPr/>
          <p:nvPr/>
        </p:nvSpPr>
        <p:spPr>
          <a:xfrm>
            <a:off x="4701096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2270B1AA-BE25-9DC2-90AF-4FC865DD1FD1}"/>
              </a:ext>
            </a:extLst>
          </p:cNvPr>
          <p:cNvSpPr/>
          <p:nvPr/>
        </p:nvSpPr>
        <p:spPr>
          <a:xfrm>
            <a:off x="4274084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4B937C58-7448-9BFF-F16D-A38940577236}"/>
              </a:ext>
            </a:extLst>
          </p:cNvPr>
          <p:cNvSpPr/>
          <p:nvPr/>
        </p:nvSpPr>
        <p:spPr>
          <a:xfrm>
            <a:off x="3844143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07477FAC-48D2-D73C-5DD7-FC2C53FB3DD4}"/>
              </a:ext>
            </a:extLst>
          </p:cNvPr>
          <p:cNvSpPr/>
          <p:nvPr/>
        </p:nvSpPr>
        <p:spPr>
          <a:xfrm>
            <a:off x="5194112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BD91C124-ABFD-D4F9-9F47-4B4C303255B4}"/>
              </a:ext>
            </a:extLst>
          </p:cNvPr>
          <p:cNvSpPr/>
          <p:nvPr/>
        </p:nvSpPr>
        <p:spPr>
          <a:xfrm>
            <a:off x="4764171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859ED63B-1C5F-85AD-C3D5-23AC0C8C5D34}"/>
              </a:ext>
            </a:extLst>
          </p:cNvPr>
          <p:cNvSpPr/>
          <p:nvPr/>
        </p:nvSpPr>
        <p:spPr>
          <a:xfrm>
            <a:off x="4337159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43E57E32-2B29-5008-B8F4-99E31A547DAA}"/>
              </a:ext>
            </a:extLst>
          </p:cNvPr>
          <p:cNvSpPr/>
          <p:nvPr/>
        </p:nvSpPr>
        <p:spPr>
          <a:xfrm>
            <a:off x="3907218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7E72654C-C9EC-15C0-D89D-6EF3DEAA98D3}"/>
              </a:ext>
            </a:extLst>
          </p:cNvPr>
          <p:cNvSpPr/>
          <p:nvPr/>
        </p:nvSpPr>
        <p:spPr>
          <a:xfrm>
            <a:off x="4887458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0DC5A63B-5360-84C9-E583-E35C93D15D74}"/>
              </a:ext>
            </a:extLst>
          </p:cNvPr>
          <p:cNvSpPr/>
          <p:nvPr/>
        </p:nvSpPr>
        <p:spPr>
          <a:xfrm>
            <a:off x="4457517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7653CC0E-2E84-6F00-0C9C-23FF7B845EA4}"/>
              </a:ext>
            </a:extLst>
          </p:cNvPr>
          <p:cNvSpPr/>
          <p:nvPr/>
        </p:nvSpPr>
        <p:spPr>
          <a:xfrm>
            <a:off x="4030505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11A77B1-B1BF-3C3B-2A9D-81900D3ECB3D}"/>
              </a:ext>
            </a:extLst>
          </p:cNvPr>
          <p:cNvSpPr/>
          <p:nvPr/>
        </p:nvSpPr>
        <p:spPr>
          <a:xfrm>
            <a:off x="3600564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EF403882-C820-18B8-1D9E-BE46FEC895B5}"/>
              </a:ext>
            </a:extLst>
          </p:cNvPr>
          <p:cNvSpPr/>
          <p:nvPr/>
        </p:nvSpPr>
        <p:spPr>
          <a:xfrm>
            <a:off x="5194112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9267B514-C708-6ED2-58A6-1F01B6B9783D}"/>
              </a:ext>
            </a:extLst>
          </p:cNvPr>
          <p:cNvSpPr/>
          <p:nvPr/>
        </p:nvSpPr>
        <p:spPr>
          <a:xfrm>
            <a:off x="4764171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52D6E0CB-767B-6C9C-8B7D-2FB791A7FE46}"/>
              </a:ext>
            </a:extLst>
          </p:cNvPr>
          <p:cNvSpPr/>
          <p:nvPr/>
        </p:nvSpPr>
        <p:spPr>
          <a:xfrm>
            <a:off x="4337159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A4D822A7-2774-9E95-CCD4-5D5E58E61CE6}"/>
              </a:ext>
            </a:extLst>
          </p:cNvPr>
          <p:cNvSpPr/>
          <p:nvPr/>
        </p:nvSpPr>
        <p:spPr>
          <a:xfrm>
            <a:off x="3907218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2CFDF3B3-4B5C-BF56-B581-6B92E9B9800E}"/>
              </a:ext>
            </a:extLst>
          </p:cNvPr>
          <p:cNvSpPr/>
          <p:nvPr/>
        </p:nvSpPr>
        <p:spPr>
          <a:xfrm>
            <a:off x="3496305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AB570572-9877-2C66-E25D-34570C23E053}"/>
              </a:ext>
            </a:extLst>
          </p:cNvPr>
          <p:cNvSpPr/>
          <p:nvPr/>
        </p:nvSpPr>
        <p:spPr>
          <a:xfrm>
            <a:off x="3181197" y="79007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8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ســوســو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بــوس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مـَـســمــوم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7C36C286-DB7E-5523-E21B-2D2C9491D264}"/>
              </a:ext>
            </a:extLst>
          </p:cNvPr>
          <p:cNvSpPr/>
          <p:nvPr/>
        </p:nvSpPr>
        <p:spPr>
          <a:xfrm>
            <a:off x="5377545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4AB07187-FB9E-99FC-34C9-26B244ACFC12}"/>
              </a:ext>
            </a:extLst>
          </p:cNvPr>
          <p:cNvSpPr/>
          <p:nvPr/>
        </p:nvSpPr>
        <p:spPr>
          <a:xfrm>
            <a:off x="4947604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FD4A818C-5E65-D0CD-1BF5-BAA1119C3E7C}"/>
              </a:ext>
            </a:extLst>
          </p:cNvPr>
          <p:cNvSpPr/>
          <p:nvPr/>
        </p:nvSpPr>
        <p:spPr>
          <a:xfrm>
            <a:off x="4520592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96A6A92A-2EAF-4385-EB24-70BE9EB39419}"/>
              </a:ext>
            </a:extLst>
          </p:cNvPr>
          <p:cNvSpPr/>
          <p:nvPr/>
        </p:nvSpPr>
        <p:spPr>
          <a:xfrm>
            <a:off x="4090651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F7F5D02E-EA9F-AA83-7ECE-2A783B110E64}"/>
              </a:ext>
            </a:extLst>
          </p:cNvPr>
          <p:cNvSpPr/>
          <p:nvPr/>
        </p:nvSpPr>
        <p:spPr>
          <a:xfrm>
            <a:off x="4887458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2341FA8F-299E-E47C-0186-372C7769378C}"/>
              </a:ext>
            </a:extLst>
          </p:cNvPr>
          <p:cNvSpPr/>
          <p:nvPr/>
        </p:nvSpPr>
        <p:spPr>
          <a:xfrm>
            <a:off x="4457517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0E68FC50-06FE-5010-6EF2-E83AC7DFE033}"/>
              </a:ext>
            </a:extLst>
          </p:cNvPr>
          <p:cNvSpPr/>
          <p:nvPr/>
        </p:nvSpPr>
        <p:spPr>
          <a:xfrm>
            <a:off x="4030505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B384DB8A-3A51-56A7-27A1-3AB3465FA4FB}"/>
              </a:ext>
            </a:extLst>
          </p:cNvPr>
          <p:cNvSpPr/>
          <p:nvPr/>
        </p:nvSpPr>
        <p:spPr>
          <a:xfrm>
            <a:off x="3600564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2FB8B682-A06C-2D6A-2A3E-4B8DF5F4B4F0}"/>
              </a:ext>
            </a:extLst>
          </p:cNvPr>
          <p:cNvSpPr/>
          <p:nvPr/>
        </p:nvSpPr>
        <p:spPr>
          <a:xfrm>
            <a:off x="5435454" y="36394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D46476CF-E132-B2CD-63A8-2BA7CE8B0EC0}"/>
              </a:ext>
            </a:extLst>
          </p:cNvPr>
          <p:cNvSpPr/>
          <p:nvPr/>
        </p:nvSpPr>
        <p:spPr>
          <a:xfrm>
            <a:off x="5005513" y="36394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D4964691-3447-A740-6346-9C12D2C175CF}"/>
              </a:ext>
            </a:extLst>
          </p:cNvPr>
          <p:cNvSpPr/>
          <p:nvPr/>
        </p:nvSpPr>
        <p:spPr>
          <a:xfrm>
            <a:off x="5560978" y="280107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4E30C889-2A13-AA2E-41E9-3243BDDD52AF}"/>
              </a:ext>
            </a:extLst>
          </p:cNvPr>
          <p:cNvSpPr/>
          <p:nvPr/>
        </p:nvSpPr>
        <p:spPr>
          <a:xfrm>
            <a:off x="5131037" y="280107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6A8E25E9-03B5-0A60-4628-B82431AAF9AC}"/>
              </a:ext>
            </a:extLst>
          </p:cNvPr>
          <p:cNvSpPr/>
          <p:nvPr/>
        </p:nvSpPr>
        <p:spPr>
          <a:xfrm>
            <a:off x="5435454" y="19557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613CE3DA-052C-7390-C683-B88E63A539BE}"/>
              </a:ext>
            </a:extLst>
          </p:cNvPr>
          <p:cNvSpPr/>
          <p:nvPr/>
        </p:nvSpPr>
        <p:spPr>
          <a:xfrm>
            <a:off x="5005513" y="19557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3B41002F-8F0E-6971-4465-18EB64FA2CCC}"/>
              </a:ext>
            </a:extLst>
          </p:cNvPr>
          <p:cNvSpPr/>
          <p:nvPr/>
        </p:nvSpPr>
        <p:spPr>
          <a:xfrm>
            <a:off x="5435454" y="11162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B1D7A358-C5C8-496E-2395-955E9E63DD21}"/>
              </a:ext>
            </a:extLst>
          </p:cNvPr>
          <p:cNvSpPr/>
          <p:nvPr/>
        </p:nvSpPr>
        <p:spPr>
          <a:xfrm>
            <a:off x="5005513" y="11162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6BE0E27B-34E4-05B6-4FE6-251C333BC581}"/>
              </a:ext>
            </a:extLst>
          </p:cNvPr>
          <p:cNvSpPr/>
          <p:nvPr/>
        </p:nvSpPr>
        <p:spPr>
          <a:xfrm>
            <a:off x="5531864" y="62121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04F1273A-1808-1680-C3F1-B26062DA23E8}"/>
              </a:ext>
            </a:extLst>
          </p:cNvPr>
          <p:cNvSpPr/>
          <p:nvPr/>
        </p:nvSpPr>
        <p:spPr>
          <a:xfrm>
            <a:off x="5101923" y="62121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FF2F0E1-E4F2-6196-AE49-8E39A30878AD}"/>
              </a:ext>
            </a:extLst>
          </p:cNvPr>
          <p:cNvSpPr/>
          <p:nvPr/>
        </p:nvSpPr>
        <p:spPr>
          <a:xfrm>
            <a:off x="4674911" y="62121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73CD67EA-8DC8-B6C6-53BD-A34F9D20BEAC}"/>
              </a:ext>
            </a:extLst>
          </p:cNvPr>
          <p:cNvSpPr/>
          <p:nvPr/>
        </p:nvSpPr>
        <p:spPr>
          <a:xfrm>
            <a:off x="5252021" y="706888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C8DB733B-292A-8E03-7C53-3ADC35E757A7}"/>
              </a:ext>
            </a:extLst>
          </p:cNvPr>
          <p:cNvSpPr/>
          <p:nvPr/>
        </p:nvSpPr>
        <p:spPr>
          <a:xfrm>
            <a:off x="4822080" y="706888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67360049-1BBD-B2E6-D650-864700B97A7B}"/>
              </a:ext>
            </a:extLst>
          </p:cNvPr>
          <p:cNvSpPr/>
          <p:nvPr/>
        </p:nvSpPr>
        <p:spPr>
          <a:xfrm>
            <a:off x="4395068" y="706888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57EC45E5-C3FA-590D-8781-CE38676BFD9F}"/>
              </a:ext>
            </a:extLst>
          </p:cNvPr>
          <p:cNvSpPr/>
          <p:nvPr/>
        </p:nvSpPr>
        <p:spPr>
          <a:xfrm>
            <a:off x="5252021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8FDB5AF4-6ADD-314F-9A82-B6E00945495C}"/>
              </a:ext>
            </a:extLst>
          </p:cNvPr>
          <p:cNvSpPr/>
          <p:nvPr/>
        </p:nvSpPr>
        <p:spPr>
          <a:xfrm>
            <a:off x="4822080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CE7546B5-B8FE-5725-FB7C-B53A2AAB9161}"/>
              </a:ext>
            </a:extLst>
          </p:cNvPr>
          <p:cNvSpPr/>
          <p:nvPr/>
        </p:nvSpPr>
        <p:spPr>
          <a:xfrm>
            <a:off x="4395068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5708C007-C826-E8E6-F44B-784185F4ABC7}"/>
              </a:ext>
            </a:extLst>
          </p:cNvPr>
          <p:cNvSpPr/>
          <p:nvPr/>
        </p:nvSpPr>
        <p:spPr>
          <a:xfrm>
            <a:off x="3965127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75D5A458-CA51-9D5D-5028-9F655D5723F3}"/>
              </a:ext>
            </a:extLst>
          </p:cNvPr>
          <p:cNvSpPr/>
          <p:nvPr/>
        </p:nvSpPr>
        <p:spPr>
          <a:xfrm>
            <a:off x="4637025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9F0A9952-8438-A959-B7B9-0A7359C01F3C}"/>
              </a:ext>
            </a:extLst>
          </p:cNvPr>
          <p:cNvSpPr/>
          <p:nvPr/>
        </p:nvSpPr>
        <p:spPr>
          <a:xfrm>
            <a:off x="4207084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6AC2A2B8-CEB4-2B70-FB9D-CA60FCEE2603}"/>
              </a:ext>
            </a:extLst>
          </p:cNvPr>
          <p:cNvSpPr/>
          <p:nvPr/>
        </p:nvSpPr>
        <p:spPr>
          <a:xfrm>
            <a:off x="3780072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03480FBE-612D-9559-61F8-C75D7F178639}"/>
              </a:ext>
            </a:extLst>
          </p:cNvPr>
          <p:cNvSpPr/>
          <p:nvPr/>
        </p:nvSpPr>
        <p:spPr>
          <a:xfrm>
            <a:off x="3350131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BE22C605-2BD6-EE61-2093-2DFC79956BAA}"/>
              </a:ext>
            </a:extLst>
          </p:cNvPr>
          <p:cNvSpPr/>
          <p:nvPr/>
        </p:nvSpPr>
        <p:spPr>
          <a:xfrm>
            <a:off x="2939813" y="87960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EC117825-56BA-BE5B-DE91-790F20BD613D}"/>
              </a:ext>
            </a:extLst>
          </p:cNvPr>
          <p:cNvSpPr/>
          <p:nvPr/>
        </p:nvSpPr>
        <p:spPr>
          <a:xfrm>
            <a:off x="2509872" y="87960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0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تـــاب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بـَـســت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278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802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875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8344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2506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548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60596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445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816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761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912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7974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211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684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10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931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تــوت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278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706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7802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77181" y="38739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2622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04800" y="60215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911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11285" y="77423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8084" y="686445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01760" y="85702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163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0181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647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را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مــاد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َر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اَبــرو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دَرس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بـَـرادَر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659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2183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6256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9405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3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60596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911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761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912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6273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6878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8065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3722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دارَد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اَب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سـَـرمــا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رود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روســتا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تـَـرســو</a:t>
            </a: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404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مــادَر: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آرام: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ســارا: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اَبــرو: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دَرس: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بـَـرادَر: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 با کلمه های زیر جمله های زیبا بنویس.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6439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   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نـَـم نـَـم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آســمــان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اَنــار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آبــان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2945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دَنــدان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آســان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نـَـدارَد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بـَـدَن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دوســتــان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65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 یــ  یــ  ی  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 یــ  یــ  ی  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6155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138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662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ایــران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بــیــمــار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70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890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بـَـســتـَـنــی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بـَـرادَری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بــاریــد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بــیــدار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ســیــر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7783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ایــران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بــیــداری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5F8C0C32-5560-65AA-97E4-F021CB75F7B5}"/>
              </a:ext>
            </a:extLst>
          </p:cNvPr>
          <p:cNvSpPr/>
          <p:nvPr/>
        </p:nvSpPr>
        <p:spPr>
          <a:xfrm>
            <a:off x="4998167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28F160B7-F051-986B-82F0-2EAA08BFD762}"/>
              </a:ext>
            </a:extLst>
          </p:cNvPr>
          <p:cNvSpPr/>
          <p:nvPr/>
        </p:nvSpPr>
        <p:spPr>
          <a:xfrm>
            <a:off x="4568226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0BF6E1A0-9722-1FF0-657D-4EB15F962A7C}"/>
              </a:ext>
            </a:extLst>
          </p:cNvPr>
          <p:cNvSpPr/>
          <p:nvPr/>
        </p:nvSpPr>
        <p:spPr>
          <a:xfrm>
            <a:off x="4141214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381E284A-8B8A-4C17-FB7F-8A36BAAF1132}"/>
              </a:ext>
            </a:extLst>
          </p:cNvPr>
          <p:cNvSpPr/>
          <p:nvPr/>
        </p:nvSpPr>
        <p:spPr>
          <a:xfrm>
            <a:off x="3711273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5763917C-2380-E569-589E-9E8D393C59B2}"/>
              </a:ext>
            </a:extLst>
          </p:cNvPr>
          <p:cNvSpPr/>
          <p:nvPr/>
        </p:nvSpPr>
        <p:spPr>
          <a:xfrm>
            <a:off x="3279360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8370493-1120-BA66-AF30-71B5369DD5BD}"/>
              </a:ext>
            </a:extLst>
          </p:cNvPr>
          <p:cNvSpPr/>
          <p:nvPr/>
        </p:nvSpPr>
        <p:spPr>
          <a:xfrm>
            <a:off x="4887641" y="113081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5999708F-6BA5-3E95-382F-B26F5A93D235}"/>
              </a:ext>
            </a:extLst>
          </p:cNvPr>
          <p:cNvSpPr/>
          <p:nvPr/>
        </p:nvSpPr>
        <p:spPr>
          <a:xfrm>
            <a:off x="4457700" y="113081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5B6FAF1-066C-3901-D10D-53DFDDA09307}"/>
              </a:ext>
            </a:extLst>
          </p:cNvPr>
          <p:cNvSpPr/>
          <p:nvPr/>
        </p:nvSpPr>
        <p:spPr>
          <a:xfrm>
            <a:off x="4030688" y="113081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564E21C7-851E-84FB-E0B9-3FD62CF5D662}"/>
              </a:ext>
            </a:extLst>
          </p:cNvPr>
          <p:cNvSpPr/>
          <p:nvPr/>
        </p:nvSpPr>
        <p:spPr>
          <a:xfrm>
            <a:off x="4704208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F0D2CEC3-432E-8668-D262-14C0D9CC69B0}"/>
              </a:ext>
            </a:extLst>
          </p:cNvPr>
          <p:cNvSpPr/>
          <p:nvPr/>
        </p:nvSpPr>
        <p:spPr>
          <a:xfrm>
            <a:off x="4274267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49061477-E56F-252E-D080-404520BCBE2A}"/>
              </a:ext>
            </a:extLst>
          </p:cNvPr>
          <p:cNvSpPr/>
          <p:nvPr/>
        </p:nvSpPr>
        <p:spPr>
          <a:xfrm>
            <a:off x="3847255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D9D878F7-696B-4B76-141A-9BF10117E5C2}"/>
              </a:ext>
            </a:extLst>
          </p:cNvPr>
          <p:cNvSpPr/>
          <p:nvPr/>
        </p:nvSpPr>
        <p:spPr>
          <a:xfrm>
            <a:off x="3417314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C9469B22-E20C-6AAE-A840-09FF8750B90D}"/>
              </a:ext>
            </a:extLst>
          </p:cNvPr>
          <p:cNvSpPr/>
          <p:nvPr/>
        </p:nvSpPr>
        <p:spPr>
          <a:xfrm>
            <a:off x="2985401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0F46963A-251C-8B86-5EC3-D6763FDAB0DB}"/>
              </a:ext>
            </a:extLst>
          </p:cNvPr>
          <p:cNvSpPr/>
          <p:nvPr/>
        </p:nvSpPr>
        <p:spPr>
          <a:xfrm>
            <a:off x="2571589" y="280573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D74D7964-764D-4934-484C-B78ED0A7ED94}"/>
              </a:ext>
            </a:extLst>
          </p:cNvPr>
          <p:cNvSpPr/>
          <p:nvPr/>
        </p:nvSpPr>
        <p:spPr>
          <a:xfrm>
            <a:off x="4756462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52BD6578-93C4-0A4C-365F-CA3CCFB27044}"/>
              </a:ext>
            </a:extLst>
          </p:cNvPr>
          <p:cNvSpPr/>
          <p:nvPr/>
        </p:nvSpPr>
        <p:spPr>
          <a:xfrm>
            <a:off x="4326521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D169F830-BA4A-2D48-A9FC-D5A482F42993}"/>
              </a:ext>
            </a:extLst>
          </p:cNvPr>
          <p:cNvSpPr/>
          <p:nvPr/>
        </p:nvSpPr>
        <p:spPr>
          <a:xfrm>
            <a:off x="3899509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A9D57049-1994-D4A3-86C8-5328653F1167}"/>
              </a:ext>
            </a:extLst>
          </p:cNvPr>
          <p:cNvSpPr/>
          <p:nvPr/>
        </p:nvSpPr>
        <p:spPr>
          <a:xfrm>
            <a:off x="3469568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2FFF96D3-BF5E-7A33-2FA1-EE4F258CD56F}"/>
              </a:ext>
            </a:extLst>
          </p:cNvPr>
          <p:cNvSpPr/>
          <p:nvPr/>
        </p:nvSpPr>
        <p:spPr>
          <a:xfrm>
            <a:off x="3037655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45200680-5C45-623B-9B3A-F9D5FE98042D}"/>
              </a:ext>
            </a:extLst>
          </p:cNvPr>
          <p:cNvSpPr/>
          <p:nvPr/>
        </p:nvSpPr>
        <p:spPr>
          <a:xfrm>
            <a:off x="2623843" y="366554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E9ACEBFB-FC12-91A9-5D91-847251D3D825}"/>
              </a:ext>
            </a:extLst>
          </p:cNvPr>
          <p:cNvSpPr/>
          <p:nvPr/>
        </p:nvSpPr>
        <p:spPr>
          <a:xfrm>
            <a:off x="4819537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FC8186AA-B068-078D-40DF-3B04426FB7A8}"/>
              </a:ext>
            </a:extLst>
          </p:cNvPr>
          <p:cNvSpPr/>
          <p:nvPr/>
        </p:nvSpPr>
        <p:spPr>
          <a:xfrm>
            <a:off x="4389596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649C18EF-69FD-E94E-C071-A93B1962F73B}"/>
              </a:ext>
            </a:extLst>
          </p:cNvPr>
          <p:cNvSpPr/>
          <p:nvPr/>
        </p:nvSpPr>
        <p:spPr>
          <a:xfrm>
            <a:off x="3962584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A3B687B7-B0E9-4227-C4A7-23725C016244}"/>
              </a:ext>
            </a:extLst>
          </p:cNvPr>
          <p:cNvSpPr/>
          <p:nvPr/>
        </p:nvSpPr>
        <p:spPr>
          <a:xfrm>
            <a:off x="3532643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C58A146B-E571-E87C-2631-35907A281C6A}"/>
              </a:ext>
            </a:extLst>
          </p:cNvPr>
          <p:cNvSpPr/>
          <p:nvPr/>
        </p:nvSpPr>
        <p:spPr>
          <a:xfrm>
            <a:off x="3100730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5CC5684B-B8D5-E905-1FCC-CAA84272E401}"/>
              </a:ext>
            </a:extLst>
          </p:cNvPr>
          <p:cNvSpPr/>
          <p:nvPr/>
        </p:nvSpPr>
        <p:spPr>
          <a:xfrm>
            <a:off x="4814734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A231E462-D8A0-6135-B2FB-6843E5EA6812}"/>
              </a:ext>
            </a:extLst>
          </p:cNvPr>
          <p:cNvSpPr/>
          <p:nvPr/>
        </p:nvSpPr>
        <p:spPr>
          <a:xfrm>
            <a:off x="4384793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EB5B6FA6-4AC9-0BB0-9040-1FAC03A963C9}"/>
              </a:ext>
            </a:extLst>
          </p:cNvPr>
          <p:cNvSpPr/>
          <p:nvPr/>
        </p:nvSpPr>
        <p:spPr>
          <a:xfrm>
            <a:off x="3957781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B4EA1E59-D093-BD1B-0E4E-304200109E64}"/>
              </a:ext>
            </a:extLst>
          </p:cNvPr>
          <p:cNvSpPr/>
          <p:nvPr/>
        </p:nvSpPr>
        <p:spPr>
          <a:xfrm>
            <a:off x="3527840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3D189E50-3BA3-1C08-81FB-4BD4D391BC98}"/>
              </a:ext>
            </a:extLst>
          </p:cNvPr>
          <p:cNvSpPr/>
          <p:nvPr/>
        </p:nvSpPr>
        <p:spPr>
          <a:xfrm>
            <a:off x="4814949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C1A726E5-A008-B9A5-22C3-FFC09C200D46}"/>
              </a:ext>
            </a:extLst>
          </p:cNvPr>
          <p:cNvSpPr/>
          <p:nvPr/>
        </p:nvSpPr>
        <p:spPr>
          <a:xfrm>
            <a:off x="4385008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F1F53FB5-411E-704A-D91A-1B00D6298FEE}"/>
              </a:ext>
            </a:extLst>
          </p:cNvPr>
          <p:cNvSpPr/>
          <p:nvPr/>
        </p:nvSpPr>
        <p:spPr>
          <a:xfrm>
            <a:off x="3957996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973FB188-4C9F-2A41-6E44-05992710ECF9}"/>
              </a:ext>
            </a:extLst>
          </p:cNvPr>
          <p:cNvSpPr/>
          <p:nvPr/>
        </p:nvSpPr>
        <p:spPr>
          <a:xfrm>
            <a:off x="3528055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463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ســربــاز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ســَبــز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آزاد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76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2287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62848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820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93581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6028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55669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151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617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596339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5980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976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35499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7946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6157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997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63020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7923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7894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235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زَمــیــن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ســوزَن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تــرازو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 دوزد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نـَـماز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3907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سـَـرسـَـبــز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سـَـربــاز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زَمــین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آزاد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زود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C9FB031-1F74-7332-1BBD-4101027B5015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 با کلمه های زیر جمله های زیبا بنویس.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94754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    ِ   ـه  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اِمــام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اِســم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اِنــســان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ســاده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تــازه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دَبـِـستـان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مـَـدرســه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5012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ایــرانِ 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مـِـدادِ  اَمــیــن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سـَـبـَـدِ  تــوت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994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 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شـَـب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تـَـراش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7302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شــانــه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نــوشــابــه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شـِـنــا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مــاشــیــن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مــوش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شــیــشــه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شــیــریــن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دانـِـش آمــوز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8842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یــ   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یــاس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 آیـَـد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دَریــا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مـِـیــمــون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ســایــه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شــایـَـد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دانــایــی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تـَـمــاشــایـی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954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6509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یـَـزد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بــویِ  یــاس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دَریــایِ  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بـَـرایِ   مــادَر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رویِ   مــیــز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رویِ   سـَـر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زیــارَت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بــیــابــان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9999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بــودَم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913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بـَـدبــو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بــوم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927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اُســتــان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مُــراد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سُــرسُــره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اُمــیــد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بــارانِ  تـُـنــدی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آســمــانِ  یـَـزد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بــویِ   یــاس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تــراشِ   شـُـمــا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دَریــایِ   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آشِ   رِشــتــه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5023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اُمــیــد     اُ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مـیـد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مـُـدیــر   مـُ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دیــر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دُرُســت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سـُـرسـُـره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مـَـردُم   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اُســتــاد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آمـَـدَم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A504551-C012-F8C6-5656-F26E0221292E}"/>
              </a:ext>
            </a:extLst>
          </p:cNvPr>
          <p:cNvSpPr txBox="1"/>
          <p:nvPr/>
        </p:nvSpPr>
        <p:spPr>
          <a:xfrm>
            <a:off x="2705100" y="68972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مانند نمونه کامل کن.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E2879B-AF6C-F91C-B61D-4CEE01AE9C1F}"/>
              </a:ext>
            </a:extLst>
          </p:cNvPr>
          <p:cNvSpPr txBox="1"/>
          <p:nvPr/>
        </p:nvSpPr>
        <p:spPr>
          <a:xfrm>
            <a:off x="2705100" y="577627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صدای هر کلمه را بنویس.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0339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22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   بــ   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>
                <a:cs typeface="B Koodak" panose="00000700000000000000" pitchFamily="2" charset="-78"/>
              </a:rPr>
              <a:t>عزیزم زیبا بنویس، صداکشی کن و بلند بخوان</a:t>
            </a:r>
            <a:endParaRPr lang="en-US" sz="1400" dirty="0">
              <a:cs typeface="B Koodak" panose="00000700000000000000" pitchFamily="2" charset="-78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11E409-6424-53C6-58E4-33CA7FC382DB}"/>
              </a:ext>
            </a:extLst>
          </p:cNvPr>
          <p:cNvSpPr/>
          <p:nvPr/>
        </p:nvSpPr>
        <p:spPr>
          <a:xfrm>
            <a:off x="5600941" y="538354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F0BB29A-7610-A8EF-B145-E18C4BC224DD}"/>
              </a:ext>
            </a:extLst>
          </p:cNvPr>
          <p:cNvSpPr/>
          <p:nvPr/>
        </p:nvSpPr>
        <p:spPr>
          <a:xfrm>
            <a:off x="5179205" y="53832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AD20C63-4B4B-FB05-128D-95FD5DC1BB94}"/>
              </a:ext>
            </a:extLst>
          </p:cNvPr>
          <p:cNvSpPr/>
          <p:nvPr/>
        </p:nvSpPr>
        <p:spPr>
          <a:xfrm>
            <a:off x="5262529" y="6266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18F326B-F47B-AFF7-64C9-DD9476F52542}"/>
              </a:ext>
            </a:extLst>
          </p:cNvPr>
          <p:cNvSpPr/>
          <p:nvPr/>
        </p:nvSpPr>
        <p:spPr>
          <a:xfrm>
            <a:off x="4840793" y="62664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E853C42-83CD-1F18-C250-CB7F35D55518}"/>
              </a:ext>
            </a:extLst>
          </p:cNvPr>
          <p:cNvSpPr/>
          <p:nvPr/>
        </p:nvSpPr>
        <p:spPr>
          <a:xfrm>
            <a:off x="4411211" y="6266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04169BC-4784-A2C7-70EF-4A07FBF54581}"/>
              </a:ext>
            </a:extLst>
          </p:cNvPr>
          <p:cNvSpPr/>
          <p:nvPr/>
        </p:nvSpPr>
        <p:spPr>
          <a:xfrm>
            <a:off x="3989475" y="62664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E026822-A191-052A-597A-36C52409C4A4}"/>
              </a:ext>
            </a:extLst>
          </p:cNvPr>
          <p:cNvSpPr/>
          <p:nvPr/>
        </p:nvSpPr>
        <p:spPr>
          <a:xfrm>
            <a:off x="5262529" y="709497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2BD4102-FA55-AD56-DEF7-216BF32E2A8E}"/>
              </a:ext>
            </a:extLst>
          </p:cNvPr>
          <p:cNvSpPr/>
          <p:nvPr/>
        </p:nvSpPr>
        <p:spPr>
          <a:xfrm>
            <a:off x="4840793" y="70946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043479A-D94C-AE7C-F5BB-6252C1D86278}"/>
              </a:ext>
            </a:extLst>
          </p:cNvPr>
          <p:cNvSpPr/>
          <p:nvPr/>
        </p:nvSpPr>
        <p:spPr>
          <a:xfrm>
            <a:off x="4411211" y="709497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3322552-21D0-27AC-D2A9-8BFFFD9D4312}"/>
              </a:ext>
            </a:extLst>
          </p:cNvPr>
          <p:cNvSpPr/>
          <p:nvPr/>
        </p:nvSpPr>
        <p:spPr>
          <a:xfrm>
            <a:off x="5262529" y="78964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C300065-17F9-AAE5-7CD2-2F5ED4336AB7}"/>
              </a:ext>
            </a:extLst>
          </p:cNvPr>
          <p:cNvSpPr/>
          <p:nvPr/>
        </p:nvSpPr>
        <p:spPr>
          <a:xfrm>
            <a:off x="4840793" y="789617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02076CD-6F07-CC22-4432-7C3156097F53}"/>
              </a:ext>
            </a:extLst>
          </p:cNvPr>
          <p:cNvSpPr/>
          <p:nvPr/>
        </p:nvSpPr>
        <p:spPr>
          <a:xfrm>
            <a:off x="4411211" y="78964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B6B6213-BE77-7046-8952-81DC397520FB}"/>
              </a:ext>
            </a:extLst>
          </p:cNvPr>
          <p:cNvSpPr/>
          <p:nvPr/>
        </p:nvSpPr>
        <p:spPr>
          <a:xfrm>
            <a:off x="5653054" y="88154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3723A31-4F5E-85CA-95C2-5DC5FCAB465E}"/>
              </a:ext>
            </a:extLst>
          </p:cNvPr>
          <p:cNvSpPr/>
          <p:nvPr/>
        </p:nvSpPr>
        <p:spPr>
          <a:xfrm>
            <a:off x="5231318" y="88151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9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    َ    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   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600" dirty="0">
                <a:cs typeface="B Koodak" panose="00000700000000000000" pitchFamily="2" charset="-78"/>
              </a:rPr>
              <a:t>دلبندم بخوان و بنویس.</a:t>
            </a:r>
            <a:endParaRPr lang="en-US" sz="1600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071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   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   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906480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1964</TotalTime>
  <Words>939</Words>
  <Application>Microsoft Office PowerPoint</Application>
  <PresentationFormat>A4 Paper (210x297 mm)</PresentationFormat>
  <Paragraphs>557</Paragraphs>
  <Slides>54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A-bad kh@t2</vt:lpstr>
      <vt:lpstr>Aptos</vt:lpstr>
      <vt:lpstr>Arial</vt:lpstr>
      <vt:lpstr>B Koodak</vt:lpstr>
      <vt:lpstr>Calibri</vt:lpstr>
      <vt:lpstr>Far.Diplomaat</vt:lpstr>
      <vt:lpstr>IranNastaliq</vt:lpstr>
      <vt:lpstr>Shabnam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T</dc:creator>
  <cp:lastModifiedBy>Derakhht</cp:lastModifiedBy>
  <cp:revision>32</cp:revision>
  <dcterms:created xsi:type="dcterms:W3CDTF">2025-09-08T05:05:52Z</dcterms:created>
  <dcterms:modified xsi:type="dcterms:W3CDTF">2025-10-05T14:07:03Z</dcterms:modified>
</cp:coreProperties>
</file>